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1" Target="docProps/core.xml" Type="http://schemas.openxmlformats.org/package/2006/relationships/metadata/core-properties"/><Relationship Id="rId2" Target="ppt/presentation.xml" Type="http://schemas.openxmlformats.org/officeDocument/2006/relationships/officeDocument"/><Relationship Id="rId3"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1" r:id="rId6"/>
    <p:sldMasterId id="214748368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Lst>
  <p:sldSz cy="5143500" cx="9144000"/>
  <p:notesSz cx="6858000" cy="9144000"/>
  <p:embeddedFontLst>
    <p:embeddedFont>
      <p:font typeface="Playfair Display"/>
      <p:regular r:id="rId130"/>
      <p:bold r:id="rId131"/>
      <p:italic r:id="rId132"/>
      <p:boldItalic r:id="rId133"/>
    </p:embeddedFont>
    <p:embeddedFont>
      <p:font typeface="Nunito"/>
      <p:regular r:id="rId134"/>
      <p:bold r:id="rId135"/>
      <p:italic r:id="rId136"/>
      <p:boldItalic r:id="rId137"/>
    </p:embeddedFont>
    <p:embeddedFont>
      <p:font typeface="Fira Sans Extra Condensed Medium"/>
      <p:regular r:id="rId138"/>
      <p:bold r:id="rId139"/>
      <p:italic r:id="rId140"/>
      <p:boldItalic r:id="rId141"/>
    </p:embeddedFont>
    <p:embeddedFont>
      <p:font typeface="Abel"/>
      <p:regular r:id="rId1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143" roundtripDataSignature="AMtx7mgeEfbGB3TEbW+CO7g98mWED8nl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6112506-B117-4AED-A063-30A0A4E8FD4E}">
  <a:tblStyle styleId="{56112506-B117-4AED-A063-30A0A4E8FD4E}" styleName="Table_0">
    <a:wholeTbl>
      <a:tcTxStyle b="off" i="off">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1EAF48C4-B0AD-4B35-8E15-25A841B3A84F}"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C0D97EB0-2C95-48D4-9E69-177C96D0B3D4}" styleName="Table_2">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8EBF5"/>
          </a:solidFill>
        </a:fill>
      </a:tcStyle>
    </a:wholeTbl>
    <a:band1H>
      <a:tcTxStyle b="off" i="off"/>
      <a:tcStyle>
        <a:fill>
          <a:solidFill>
            <a:srgbClr val="CDD4EA"/>
          </a:solidFill>
        </a:fill>
      </a:tcStyle>
    </a:band1H>
    <a:band2H>
      <a:tcTxStyle b="off" i="off"/>
    </a:band2H>
    <a:band1V>
      <a:tcTxStyle b="off" i="off"/>
      <a:tcStyle>
        <a:fill>
          <a:solidFill>
            <a:srgbClr val="CDD4EA"/>
          </a:solidFill>
        </a:fill>
      </a:tcStyle>
    </a:band1V>
    <a:band2V>
      <a:tcTxStyle b="off" i="off"/>
    </a:band2V>
    <a:lastCol>
      <a:tcTxStyle b="on" i="off">
        <a:font>
          <a:latin typeface="Calibri"/>
          <a:ea typeface="Calibri"/>
          <a:cs typeface="Calibri"/>
        </a:font>
        <a:srgbClr val="FFFFFF"/>
      </a:tcTxStyle>
      <a:tcStyle>
        <a:fill>
          <a:solidFill>
            <a:srgbClr val="4472C4"/>
          </a:solidFill>
        </a:fill>
      </a:tcStyle>
    </a:lastCol>
    <a:firstCol>
      <a:tcTxStyle b="on" i="off">
        <a:font>
          <a:latin typeface="Calibri"/>
          <a:ea typeface="Calibri"/>
          <a:cs typeface="Calibri"/>
        </a:font>
        <a:srgbClr val="FFFFFF"/>
      </a:tcTxStyle>
      <a:tcStyle>
        <a:fill>
          <a:solidFill>
            <a:srgbClr val="4472C4"/>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4472C4"/>
          </a:solidFill>
        </a:fill>
      </a:tcStyle>
    </a:lastRow>
    <a:seCell>
      <a:tcTxStyle b="off" i="off"/>
    </a:seCell>
    <a:swCell>
      <a:tcTxStyle b="off" i="off"/>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4472C4"/>
          </a:solidFill>
        </a:fill>
      </a:tcStyle>
    </a:firstRow>
    <a:neCell>
      <a:tcTxStyle b="off" i="off"/>
    </a:neCell>
    <a:nwCell>
      <a:tcTxStyle b="off" i="off"/>
    </a:nwCell>
  </a:tblStyle>
  <a:tblStyle styleId="{AD230DA4-6E75-46B7-ADC5-2C4373653339}" styleName="Table_3">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091865A0-C758-4B8C-B03E-D8562C91C591}" styleName="Table_4">
    <a:wholeTbl>
      <a:tcTxStyle b="off" i="off">
        <a:font>
          <a:latin typeface="Arial"/>
          <a:ea typeface="Arial"/>
          <a:cs typeface="Arial"/>
        </a:font>
        <a:schemeClr val="dk1"/>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chemeClr val="accent2"/>
              </a:solidFill>
              <a:prstDash val="solid"/>
              <a:round/>
              <a:headEnd len="sm" w="sm" type="none"/>
              <a:tailEnd len="sm" w="sm" type="none"/>
            </a:ln>
          </a:insideH>
          <a:insideV>
            <a:ln cap="flat" cmpd="sng" w="9525">
              <a:solidFill>
                <a:schemeClr val="accent2"/>
              </a:solidFill>
              <a:prstDash val="solid"/>
              <a:round/>
              <a:headEnd len="sm" w="sm" type="none"/>
              <a:tailEnd len="sm" w="sm" type="none"/>
            </a:ln>
          </a:insideV>
        </a:tcBdr>
        <a:fill>
          <a:solidFill>
            <a:srgbClr val="FFFFFF">
              <a:alpha val="0"/>
            </a:srgbClr>
          </a:solidFill>
        </a:fill>
      </a:tcStyle>
    </a:wholeTbl>
    <a:band1H>
      <a:tcTxStyle b="off" i="off"/>
      <a:tcStyle>
        <a:fill>
          <a:solidFill>
            <a:schemeClr val="accent2">
              <a:alpha val="40000"/>
            </a:schemeClr>
          </a:solidFill>
        </a:fill>
      </a:tcStyle>
    </a:band1H>
    <a:band2H>
      <a:tcTxStyle b="off" i="off"/>
    </a:band2H>
    <a:band1V>
      <a:tcTxStyle b="off" i="off"/>
      <a:tcStyle>
        <a:tcBdr>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tcBdr>
        <a:fill>
          <a:solidFill>
            <a:schemeClr val="accent2">
              <a:alpha val="40000"/>
            </a:schemeClr>
          </a:solidFill>
        </a:fill>
      </a:tcStyle>
    </a:band1V>
    <a:band2V>
      <a:tcTxStyle b="off" i="off"/>
    </a:band2V>
    <a:lastCol>
      <a:tcTxStyle b="on" i="off"/>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chemeClr val="accent2"/>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lastCol>
    <a:firstCol>
      <a:tcTxStyle b="on" i="off"/>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chemeClr val="accent2"/>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firstCol>
    <a:lastRow>
      <a:tcTxStyle b="on" i="off"/>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lastRow>
    <a:seCell>
      <a:tcTxStyle b="off" i="off"/>
    </a:seCell>
    <a:swCell>
      <a:tcTxStyle b="off" i="off"/>
    </a:swCell>
    <a:firstRow>
      <a:tcTxStyle b="on" i="off">
        <a:font>
          <a:latin typeface="Arial"/>
          <a:ea typeface="Arial"/>
          <a:cs typeface="Arial"/>
        </a:font>
        <a:schemeClr val="lt1"/>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2"/>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07" Type="http://schemas.openxmlformats.org/officeDocument/2006/relationships/slide" Target="slides/slide99.xml"/><Relationship Id="rId106" Type="http://schemas.openxmlformats.org/officeDocument/2006/relationships/slide" Target="slides/slide98.xml"/><Relationship Id="rId105" Type="http://schemas.openxmlformats.org/officeDocument/2006/relationships/slide" Target="slides/slide97.xml"/><Relationship Id="rId104" Type="http://schemas.openxmlformats.org/officeDocument/2006/relationships/slide" Target="slides/slide96.xml"/><Relationship Id="rId109" Type="http://schemas.openxmlformats.org/officeDocument/2006/relationships/slide" Target="slides/slide101.xml"/><Relationship Id="rId108" Type="http://schemas.openxmlformats.org/officeDocument/2006/relationships/slide" Target="slides/slide100.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schemas.openxmlformats.org/officeDocument/2006/relationships/slide" Target="slides/slide95.xml"/><Relationship Id="rId102" Type="http://schemas.openxmlformats.org/officeDocument/2006/relationships/slide" Target="slides/slide94.xml"/><Relationship Id="rId101" Type="http://schemas.openxmlformats.org/officeDocument/2006/relationships/slide" Target="slides/slide93.xml"/><Relationship Id="rId100" Type="http://schemas.openxmlformats.org/officeDocument/2006/relationships/slide" Target="slides/slide92.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29" Type="http://schemas.openxmlformats.org/officeDocument/2006/relationships/slide" Target="slides/slide121.xml"/><Relationship Id="rId128" Type="http://schemas.openxmlformats.org/officeDocument/2006/relationships/slide" Target="slides/slide120.xml"/><Relationship Id="rId127" Type="http://schemas.openxmlformats.org/officeDocument/2006/relationships/slide" Target="slides/slide119.xml"/><Relationship Id="rId126" Type="http://schemas.openxmlformats.org/officeDocument/2006/relationships/slide" Target="slides/slide118.xml"/><Relationship Id="rId26" Type="http://schemas.openxmlformats.org/officeDocument/2006/relationships/slide" Target="slides/slide18.xml"/><Relationship Id="rId121" Type="http://schemas.openxmlformats.org/officeDocument/2006/relationships/slide" Target="slides/slide113.xml"/><Relationship Id="rId25" Type="http://schemas.openxmlformats.org/officeDocument/2006/relationships/slide" Target="slides/slide17.xml"/><Relationship Id="rId120" Type="http://schemas.openxmlformats.org/officeDocument/2006/relationships/slide" Target="slides/slide112.xml"/><Relationship Id="rId28" Type="http://schemas.openxmlformats.org/officeDocument/2006/relationships/slide" Target="slides/slide20.xml"/><Relationship Id="rId27" Type="http://schemas.openxmlformats.org/officeDocument/2006/relationships/slide" Target="slides/slide19.xml"/><Relationship Id="rId125" Type="http://schemas.openxmlformats.org/officeDocument/2006/relationships/slide" Target="slides/slide117.xml"/><Relationship Id="rId29" Type="http://schemas.openxmlformats.org/officeDocument/2006/relationships/slide" Target="slides/slide21.xml"/><Relationship Id="rId124" Type="http://schemas.openxmlformats.org/officeDocument/2006/relationships/slide" Target="slides/slide116.xml"/><Relationship Id="rId123" Type="http://schemas.openxmlformats.org/officeDocument/2006/relationships/slide" Target="slides/slide115.xml"/><Relationship Id="rId122" Type="http://schemas.openxmlformats.org/officeDocument/2006/relationships/slide" Target="slides/slide114.xml"/><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11" Type="http://schemas.openxmlformats.org/officeDocument/2006/relationships/slide" Target="slides/slide3.xml"/><Relationship Id="rId99" Type="http://schemas.openxmlformats.org/officeDocument/2006/relationships/slide" Target="slides/slide91.xml"/><Relationship Id="rId10" Type="http://schemas.openxmlformats.org/officeDocument/2006/relationships/slide" Target="slides/slide2.xml"/><Relationship Id="rId98" Type="http://schemas.openxmlformats.org/officeDocument/2006/relationships/slide" Target="slides/slide90.xml"/><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18" Type="http://schemas.openxmlformats.org/officeDocument/2006/relationships/slide" Target="slides/slide110.xml"/><Relationship Id="rId117" Type="http://schemas.openxmlformats.org/officeDocument/2006/relationships/slide" Target="slides/slide109.xml"/><Relationship Id="rId116" Type="http://schemas.openxmlformats.org/officeDocument/2006/relationships/slide" Target="slides/slide108.xml"/><Relationship Id="rId115" Type="http://schemas.openxmlformats.org/officeDocument/2006/relationships/slide" Target="slides/slide107.xml"/><Relationship Id="rId119" Type="http://schemas.openxmlformats.org/officeDocument/2006/relationships/slide" Target="slides/slide111.xml"/><Relationship Id="rId15" Type="http://schemas.openxmlformats.org/officeDocument/2006/relationships/slide" Target="slides/slide7.xml"/><Relationship Id="rId110" Type="http://schemas.openxmlformats.org/officeDocument/2006/relationships/slide" Target="slides/slide102.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14" Type="http://schemas.openxmlformats.org/officeDocument/2006/relationships/slide" Target="slides/slide106.xml"/><Relationship Id="rId18" Type="http://schemas.openxmlformats.org/officeDocument/2006/relationships/slide" Target="slides/slide10.xml"/><Relationship Id="rId113" Type="http://schemas.openxmlformats.org/officeDocument/2006/relationships/slide" Target="slides/slide105.xml"/><Relationship Id="rId112" Type="http://schemas.openxmlformats.org/officeDocument/2006/relationships/slide" Target="slides/slide104.xml"/><Relationship Id="rId111" Type="http://schemas.openxmlformats.org/officeDocument/2006/relationships/slide" Target="slides/slide103.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143" Type="http://customschemas.google.com/relationships/presentationmetadata" Target="metadata"/><Relationship Id="rId142" Type="http://schemas.openxmlformats.org/officeDocument/2006/relationships/font" Target="fonts/Abel-regular.fntdata"/><Relationship Id="rId141" Type="http://schemas.openxmlformats.org/officeDocument/2006/relationships/font" Target="fonts/FiraSansExtraCondensedMedium-boldItalic.fntdata"/><Relationship Id="rId140" Type="http://schemas.openxmlformats.org/officeDocument/2006/relationships/font" Target="fonts/FiraSansExtraCondensedMedium-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139" Type="http://schemas.openxmlformats.org/officeDocument/2006/relationships/font" Target="fonts/FiraSansExtraCondensedMedium-bold.fntdata"/><Relationship Id="rId138" Type="http://schemas.openxmlformats.org/officeDocument/2006/relationships/font" Target="fonts/FiraSansExtraCondensedMedium-regular.fntdata"/><Relationship Id="rId137" Type="http://schemas.openxmlformats.org/officeDocument/2006/relationships/font" Target="fonts/Nunito-boldItalic.fntdata"/><Relationship Id="rId132" Type="http://schemas.openxmlformats.org/officeDocument/2006/relationships/font" Target="fonts/PlayfairDisplay-italic.fntdata"/><Relationship Id="rId131" Type="http://schemas.openxmlformats.org/officeDocument/2006/relationships/font" Target="fonts/PlayfairDisplay-bold.fntdata"/><Relationship Id="rId130" Type="http://schemas.openxmlformats.org/officeDocument/2006/relationships/font" Target="fonts/PlayfairDisplay-regular.fntdata"/><Relationship Id="rId136" Type="http://schemas.openxmlformats.org/officeDocument/2006/relationships/font" Target="fonts/Nunito-italic.fntdata"/><Relationship Id="rId135" Type="http://schemas.openxmlformats.org/officeDocument/2006/relationships/font" Target="fonts/Nunito-bold.fntdata"/><Relationship Id="rId134" Type="http://schemas.openxmlformats.org/officeDocument/2006/relationships/font" Target="fonts/Nunito-regular.fntdata"/><Relationship Id="rId133" Type="http://schemas.openxmlformats.org/officeDocument/2006/relationships/font" Target="fonts/PlayfairDisplay-boldItalic.fntdata"/><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4" name="Google Shape;264;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8" name="Shape 2088"/>
        <p:cNvGrpSpPr/>
        <p:nvPr/>
      </p:nvGrpSpPr>
      <p:grpSpPr>
        <a:xfrm>
          <a:off x="0" y="0"/>
          <a:ext cx="0" cy="0"/>
          <a:chOff x="0" y="0"/>
          <a:chExt cx="0" cy="0"/>
        </a:xfrm>
      </p:grpSpPr>
      <p:sp>
        <p:nvSpPr>
          <p:cNvPr id="2089" name="Google Shape;2089;p10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0" name="Google Shape;2090;p1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6" name="Shape 2106"/>
        <p:cNvGrpSpPr/>
        <p:nvPr/>
      </p:nvGrpSpPr>
      <p:grpSpPr>
        <a:xfrm>
          <a:off x="0" y="0"/>
          <a:ext cx="0" cy="0"/>
          <a:chOff x="0" y="0"/>
          <a:chExt cx="0" cy="0"/>
        </a:xfrm>
      </p:grpSpPr>
      <p:sp>
        <p:nvSpPr>
          <p:cNvPr id="2107" name="Google Shape;2107;p1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8" name="Google Shape;2108;p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1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6" name="Google Shape;2126;p1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2" name="Shape 2142"/>
        <p:cNvGrpSpPr/>
        <p:nvPr/>
      </p:nvGrpSpPr>
      <p:grpSpPr>
        <a:xfrm>
          <a:off x="0" y="0"/>
          <a:ext cx="0" cy="0"/>
          <a:chOff x="0" y="0"/>
          <a:chExt cx="0" cy="0"/>
        </a:xfrm>
      </p:grpSpPr>
      <p:sp>
        <p:nvSpPr>
          <p:cNvPr id="2143" name="Google Shape;2143;p1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4" name="Google Shape;2144;p1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1" name="Shape 2161"/>
        <p:cNvGrpSpPr/>
        <p:nvPr/>
      </p:nvGrpSpPr>
      <p:grpSpPr>
        <a:xfrm>
          <a:off x="0" y="0"/>
          <a:ext cx="0" cy="0"/>
          <a:chOff x="0" y="0"/>
          <a:chExt cx="0" cy="0"/>
        </a:xfrm>
      </p:grpSpPr>
      <p:sp>
        <p:nvSpPr>
          <p:cNvPr id="2162" name="Google Shape;2162;p1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3" name="Google Shape;2163;p1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8" name="Shape 2178"/>
        <p:cNvGrpSpPr/>
        <p:nvPr/>
      </p:nvGrpSpPr>
      <p:grpSpPr>
        <a:xfrm>
          <a:off x="0" y="0"/>
          <a:ext cx="0" cy="0"/>
          <a:chOff x="0" y="0"/>
          <a:chExt cx="0" cy="0"/>
        </a:xfrm>
      </p:grpSpPr>
      <p:sp>
        <p:nvSpPr>
          <p:cNvPr id="2179" name="Google Shape;2179;p1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0" name="Google Shape;2180;p1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p1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7" name="Google Shape;2197;p1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2" name="Shape 2212"/>
        <p:cNvGrpSpPr/>
        <p:nvPr/>
      </p:nvGrpSpPr>
      <p:grpSpPr>
        <a:xfrm>
          <a:off x="0" y="0"/>
          <a:ext cx="0" cy="0"/>
          <a:chOff x="0" y="0"/>
          <a:chExt cx="0" cy="0"/>
        </a:xfrm>
      </p:grpSpPr>
      <p:sp>
        <p:nvSpPr>
          <p:cNvPr id="2213" name="Google Shape;2213;p1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4" name="Google Shape;2214;p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9" name="Shape 2229"/>
        <p:cNvGrpSpPr/>
        <p:nvPr/>
      </p:nvGrpSpPr>
      <p:grpSpPr>
        <a:xfrm>
          <a:off x="0" y="0"/>
          <a:ext cx="0" cy="0"/>
          <a:chOff x="0" y="0"/>
          <a:chExt cx="0" cy="0"/>
        </a:xfrm>
      </p:grpSpPr>
      <p:sp>
        <p:nvSpPr>
          <p:cNvPr id="2230" name="Google Shape;2230;p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31" name="Google Shape;2231;p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4" name="Shape 2244"/>
        <p:cNvGrpSpPr/>
        <p:nvPr/>
      </p:nvGrpSpPr>
      <p:grpSpPr>
        <a:xfrm>
          <a:off x="0" y="0"/>
          <a:ext cx="0" cy="0"/>
          <a:chOff x="0" y="0"/>
          <a:chExt cx="0" cy="0"/>
        </a:xfrm>
      </p:grpSpPr>
      <p:sp>
        <p:nvSpPr>
          <p:cNvPr id="2245" name="Google Shape;2245;p1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46" name="Google Shape;2246;p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0" name="Shape 2260"/>
        <p:cNvGrpSpPr/>
        <p:nvPr/>
      </p:nvGrpSpPr>
      <p:grpSpPr>
        <a:xfrm>
          <a:off x="0" y="0"/>
          <a:ext cx="0" cy="0"/>
          <a:chOff x="0" y="0"/>
          <a:chExt cx="0" cy="0"/>
        </a:xfrm>
      </p:grpSpPr>
      <p:sp>
        <p:nvSpPr>
          <p:cNvPr id="2261" name="Google Shape;2261;p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2" name="Google Shape;2262;p1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9" name="Shape 2279"/>
        <p:cNvGrpSpPr/>
        <p:nvPr/>
      </p:nvGrpSpPr>
      <p:grpSpPr>
        <a:xfrm>
          <a:off x="0" y="0"/>
          <a:ext cx="0" cy="0"/>
          <a:chOff x="0" y="0"/>
          <a:chExt cx="0" cy="0"/>
        </a:xfrm>
      </p:grpSpPr>
      <p:sp>
        <p:nvSpPr>
          <p:cNvPr id="2280" name="Google Shape;2280;p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1" name="Google Shape;2281;p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6" name="Shape 2296"/>
        <p:cNvGrpSpPr/>
        <p:nvPr/>
      </p:nvGrpSpPr>
      <p:grpSpPr>
        <a:xfrm>
          <a:off x="0" y="0"/>
          <a:ext cx="0" cy="0"/>
          <a:chOff x="0" y="0"/>
          <a:chExt cx="0" cy="0"/>
        </a:xfrm>
      </p:grpSpPr>
      <p:sp>
        <p:nvSpPr>
          <p:cNvPr id="2297" name="Google Shape;2297;p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8" name="Google Shape;2298;p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4" name="Shape 2314"/>
        <p:cNvGrpSpPr/>
        <p:nvPr/>
      </p:nvGrpSpPr>
      <p:grpSpPr>
        <a:xfrm>
          <a:off x="0" y="0"/>
          <a:ext cx="0" cy="0"/>
          <a:chOff x="0" y="0"/>
          <a:chExt cx="0" cy="0"/>
        </a:xfrm>
      </p:grpSpPr>
      <p:sp>
        <p:nvSpPr>
          <p:cNvPr id="2315" name="Google Shape;2315;p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6" name="Google Shape;2316;p1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1" name="Shape 2331"/>
        <p:cNvGrpSpPr/>
        <p:nvPr/>
      </p:nvGrpSpPr>
      <p:grpSpPr>
        <a:xfrm>
          <a:off x="0" y="0"/>
          <a:ext cx="0" cy="0"/>
          <a:chOff x="0" y="0"/>
          <a:chExt cx="0" cy="0"/>
        </a:xfrm>
      </p:grpSpPr>
      <p:sp>
        <p:nvSpPr>
          <p:cNvPr id="2332" name="Google Shape;2332;p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3" name="Google Shape;2333;p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8" name="Shape 2348"/>
        <p:cNvGrpSpPr/>
        <p:nvPr/>
      </p:nvGrpSpPr>
      <p:grpSpPr>
        <a:xfrm>
          <a:off x="0" y="0"/>
          <a:ext cx="0" cy="0"/>
          <a:chOff x="0" y="0"/>
          <a:chExt cx="0" cy="0"/>
        </a:xfrm>
      </p:grpSpPr>
      <p:sp>
        <p:nvSpPr>
          <p:cNvPr id="2349" name="Google Shape;2349;p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0" name="Google Shape;2350;p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6" name="Shape 2366"/>
        <p:cNvGrpSpPr/>
        <p:nvPr/>
      </p:nvGrpSpPr>
      <p:grpSpPr>
        <a:xfrm>
          <a:off x="0" y="0"/>
          <a:ext cx="0" cy="0"/>
          <a:chOff x="0" y="0"/>
          <a:chExt cx="0" cy="0"/>
        </a:xfrm>
      </p:grpSpPr>
      <p:sp>
        <p:nvSpPr>
          <p:cNvPr id="2367" name="Google Shape;2367;p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8" name="Google Shape;2368;p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8" name="Shape 2388"/>
        <p:cNvGrpSpPr/>
        <p:nvPr/>
      </p:nvGrpSpPr>
      <p:grpSpPr>
        <a:xfrm>
          <a:off x="0" y="0"/>
          <a:ext cx="0" cy="0"/>
          <a:chOff x="0" y="0"/>
          <a:chExt cx="0" cy="0"/>
        </a:xfrm>
      </p:grpSpPr>
      <p:sp>
        <p:nvSpPr>
          <p:cNvPr id="2389" name="Google Shape;2389;p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0" name="Google Shape;2390;p1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6" name="Shape 2406"/>
        <p:cNvGrpSpPr/>
        <p:nvPr/>
      </p:nvGrpSpPr>
      <p:grpSpPr>
        <a:xfrm>
          <a:off x="0" y="0"/>
          <a:ext cx="0" cy="0"/>
          <a:chOff x="0" y="0"/>
          <a:chExt cx="0" cy="0"/>
        </a:xfrm>
      </p:grpSpPr>
      <p:sp>
        <p:nvSpPr>
          <p:cNvPr id="2407" name="Google Shape;2407;p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8" name="Google Shape;2408;p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3" name="Shape 2423"/>
        <p:cNvGrpSpPr/>
        <p:nvPr/>
      </p:nvGrpSpPr>
      <p:grpSpPr>
        <a:xfrm>
          <a:off x="0" y="0"/>
          <a:ext cx="0" cy="0"/>
          <a:chOff x="0" y="0"/>
          <a:chExt cx="0" cy="0"/>
        </a:xfrm>
      </p:grpSpPr>
      <p:sp>
        <p:nvSpPr>
          <p:cNvPr id="2424" name="Google Shape;2424;p1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5" name="Google Shape;2425;p1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0" name="Shape 2440"/>
        <p:cNvGrpSpPr/>
        <p:nvPr/>
      </p:nvGrpSpPr>
      <p:grpSpPr>
        <a:xfrm>
          <a:off x="0" y="0"/>
          <a:ext cx="0" cy="0"/>
          <a:chOff x="0" y="0"/>
          <a:chExt cx="0" cy="0"/>
        </a:xfrm>
      </p:grpSpPr>
      <p:sp>
        <p:nvSpPr>
          <p:cNvPr id="2441" name="Google Shape;2441;p1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42" name="Google Shape;2442;p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5" name="Shape 2455"/>
        <p:cNvGrpSpPr/>
        <p:nvPr/>
      </p:nvGrpSpPr>
      <p:grpSpPr>
        <a:xfrm>
          <a:off x="0" y="0"/>
          <a:ext cx="0" cy="0"/>
          <a:chOff x="0" y="0"/>
          <a:chExt cx="0" cy="0"/>
        </a:xfrm>
      </p:grpSpPr>
      <p:sp>
        <p:nvSpPr>
          <p:cNvPr id="2456" name="Google Shape;2456;p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7" name="Google Shape;2457;p17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8" name="Google Shape;47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5" name="Google Shape;49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2" name="Google Shape;51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4" name="Google Shape;58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1" name="Google Shape;60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5" name="Google Shape;63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2" name="Google Shape;65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0" name="Google Shape;70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4" name="Google Shape;72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1" name="Google Shape;74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8" name="Google Shape;758;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4" name="Google Shape;774;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0" name="Google Shape;79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7" name="Google Shape;80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6" name="Google Shape;82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3" name="Google Shape;843;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9" name="Google Shape;85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5" name="Google Shape;875;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1" name="Google Shape;891;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7" name="Google Shape;907;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3" name="Google Shape;923;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9" name="Google Shape;939;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5" name="Google Shape;95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1" name="Google Shape;97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7" name="Google Shape;98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3" name="Google Shape;100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9" name="Google Shape;1019;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5" name="Google Shape;1035;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1" name="Google Shape;1051;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7" name="Google Shape;1067;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3" name="Google Shape;1083;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98" name="Google Shape;1098;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0" name="Google Shape;33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4" name="Google Shape;1114;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3" name="Google Shape;1133;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1" name="Google Shape;1151;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9" name="Google Shape;1169;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5" name="Google Shape;1195;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p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1" name="Google Shape;1221;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7" name="Google Shape;1247;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p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3" name="Google Shape;1273;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1" name="Google Shape;1291;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p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7" name="Google Shape;1317;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p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3" name="Google Shape;1343;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7" name="Shape 1367"/>
        <p:cNvGrpSpPr/>
        <p:nvPr/>
      </p:nvGrpSpPr>
      <p:grpSpPr>
        <a:xfrm>
          <a:off x="0" y="0"/>
          <a:ext cx="0" cy="0"/>
          <a:chOff x="0" y="0"/>
          <a:chExt cx="0" cy="0"/>
        </a:xfrm>
      </p:grpSpPr>
      <p:sp>
        <p:nvSpPr>
          <p:cNvPr id="1368" name="Google Shape;1368;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9" name="Google Shape;1369;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p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5" name="Google Shape;1395;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9" name="Shape 1419"/>
        <p:cNvGrpSpPr/>
        <p:nvPr/>
      </p:nvGrpSpPr>
      <p:grpSpPr>
        <a:xfrm>
          <a:off x="0" y="0"/>
          <a:ext cx="0" cy="0"/>
          <a:chOff x="0" y="0"/>
          <a:chExt cx="0" cy="0"/>
        </a:xfrm>
      </p:grpSpPr>
      <p:sp>
        <p:nvSpPr>
          <p:cNvPr id="1420" name="Google Shape;1420;p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1" name="Google Shape;1421;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5" name="Shape 1435"/>
        <p:cNvGrpSpPr/>
        <p:nvPr/>
      </p:nvGrpSpPr>
      <p:grpSpPr>
        <a:xfrm>
          <a:off x="0" y="0"/>
          <a:ext cx="0" cy="0"/>
          <a:chOff x="0" y="0"/>
          <a:chExt cx="0" cy="0"/>
        </a:xfrm>
      </p:grpSpPr>
      <p:sp>
        <p:nvSpPr>
          <p:cNvPr id="1436" name="Google Shape;1436;p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7" name="Google Shape;1437;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1" name="Shape 1451"/>
        <p:cNvGrpSpPr/>
        <p:nvPr/>
      </p:nvGrpSpPr>
      <p:grpSpPr>
        <a:xfrm>
          <a:off x="0" y="0"/>
          <a:ext cx="0" cy="0"/>
          <a:chOff x="0" y="0"/>
          <a:chExt cx="0" cy="0"/>
        </a:xfrm>
      </p:grpSpPr>
      <p:sp>
        <p:nvSpPr>
          <p:cNvPr id="1452" name="Google Shape;1452;p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3" name="Google Shape;1453;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4" name="Shape 1474"/>
        <p:cNvGrpSpPr/>
        <p:nvPr/>
      </p:nvGrpSpPr>
      <p:grpSpPr>
        <a:xfrm>
          <a:off x="0" y="0"/>
          <a:ext cx="0" cy="0"/>
          <a:chOff x="0" y="0"/>
          <a:chExt cx="0" cy="0"/>
        </a:xfrm>
      </p:grpSpPr>
      <p:sp>
        <p:nvSpPr>
          <p:cNvPr id="1475" name="Google Shape;1475;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6" name="Google Shape;1476;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6" name="Google Shape;1496;p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1" name="Google Shape;1511;p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5" name="Shape 1525"/>
        <p:cNvGrpSpPr/>
        <p:nvPr/>
      </p:nvGrpSpPr>
      <p:grpSpPr>
        <a:xfrm>
          <a:off x="0" y="0"/>
          <a:ext cx="0" cy="0"/>
          <a:chOff x="0" y="0"/>
          <a:chExt cx="0" cy="0"/>
        </a:xfrm>
      </p:grpSpPr>
      <p:sp>
        <p:nvSpPr>
          <p:cNvPr id="1526" name="Google Shape;1526;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7" name="Google Shape;1527;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4" name="Shape 1544"/>
        <p:cNvGrpSpPr/>
        <p:nvPr/>
      </p:nvGrpSpPr>
      <p:grpSpPr>
        <a:xfrm>
          <a:off x="0" y="0"/>
          <a:ext cx="0" cy="0"/>
          <a:chOff x="0" y="0"/>
          <a:chExt cx="0" cy="0"/>
        </a:xfrm>
      </p:grpSpPr>
      <p:sp>
        <p:nvSpPr>
          <p:cNvPr id="1545" name="Google Shape;1545;p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6" name="Google Shape;1546;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p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4" name="Google Shape;1564;p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0" name="Google Shape;1580;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5" name="Shape 1595"/>
        <p:cNvGrpSpPr/>
        <p:nvPr/>
      </p:nvGrpSpPr>
      <p:grpSpPr>
        <a:xfrm>
          <a:off x="0" y="0"/>
          <a:ext cx="0" cy="0"/>
          <a:chOff x="0" y="0"/>
          <a:chExt cx="0" cy="0"/>
        </a:xfrm>
      </p:grpSpPr>
      <p:sp>
        <p:nvSpPr>
          <p:cNvPr id="1596" name="Google Shape;1596;p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7" name="Google Shape;1597;p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5" name="Google Shape;1615;p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9" name="Shape 1649"/>
        <p:cNvGrpSpPr/>
        <p:nvPr/>
      </p:nvGrpSpPr>
      <p:grpSpPr>
        <a:xfrm>
          <a:off x="0" y="0"/>
          <a:ext cx="0" cy="0"/>
          <a:chOff x="0" y="0"/>
          <a:chExt cx="0" cy="0"/>
        </a:xfrm>
      </p:grpSpPr>
      <p:sp>
        <p:nvSpPr>
          <p:cNvPr id="1650" name="Google Shape;1650;p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1" name="Google Shape;1651;p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p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9" name="Google Shape;1669;p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4" name="Shape 1684"/>
        <p:cNvGrpSpPr/>
        <p:nvPr/>
      </p:nvGrpSpPr>
      <p:grpSpPr>
        <a:xfrm>
          <a:off x="0" y="0"/>
          <a:ext cx="0" cy="0"/>
          <a:chOff x="0" y="0"/>
          <a:chExt cx="0" cy="0"/>
        </a:xfrm>
      </p:grpSpPr>
      <p:sp>
        <p:nvSpPr>
          <p:cNvPr id="1685" name="Google Shape;1685;p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6" name="Google Shape;1686;p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p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3" name="Google Shape;1703;p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8" name="Shape 1718"/>
        <p:cNvGrpSpPr/>
        <p:nvPr/>
      </p:nvGrpSpPr>
      <p:grpSpPr>
        <a:xfrm>
          <a:off x="0" y="0"/>
          <a:ext cx="0" cy="0"/>
          <a:chOff x="0" y="0"/>
          <a:chExt cx="0" cy="0"/>
        </a:xfrm>
      </p:grpSpPr>
      <p:sp>
        <p:nvSpPr>
          <p:cNvPr id="1719" name="Google Shape;1719;p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0" name="Google Shape;1720;p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p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6" name="Google Shape;1736;p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p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4" name="Google Shape;1754;p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1" name="Shape 1771"/>
        <p:cNvGrpSpPr/>
        <p:nvPr/>
      </p:nvGrpSpPr>
      <p:grpSpPr>
        <a:xfrm>
          <a:off x="0" y="0"/>
          <a:ext cx="0" cy="0"/>
          <a:chOff x="0" y="0"/>
          <a:chExt cx="0" cy="0"/>
        </a:xfrm>
      </p:grpSpPr>
      <p:sp>
        <p:nvSpPr>
          <p:cNvPr id="1772" name="Google Shape;1772;p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3" name="Google Shape;1773;p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9" name="Shape 1789"/>
        <p:cNvGrpSpPr/>
        <p:nvPr/>
      </p:nvGrpSpPr>
      <p:grpSpPr>
        <a:xfrm>
          <a:off x="0" y="0"/>
          <a:ext cx="0" cy="0"/>
          <a:chOff x="0" y="0"/>
          <a:chExt cx="0" cy="0"/>
        </a:xfrm>
      </p:grpSpPr>
      <p:sp>
        <p:nvSpPr>
          <p:cNvPr id="1790" name="Google Shape;1790;p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1" name="Google Shape;1791;p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p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9" name="Google Shape;1809;p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6" name="Shape 1826"/>
        <p:cNvGrpSpPr/>
        <p:nvPr/>
      </p:nvGrpSpPr>
      <p:grpSpPr>
        <a:xfrm>
          <a:off x="0" y="0"/>
          <a:ext cx="0" cy="0"/>
          <a:chOff x="0" y="0"/>
          <a:chExt cx="0" cy="0"/>
        </a:xfrm>
      </p:grpSpPr>
      <p:sp>
        <p:nvSpPr>
          <p:cNvPr id="1827" name="Google Shape;1827;p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8" name="Google Shape;1828;p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4" name="Shape 1844"/>
        <p:cNvGrpSpPr/>
        <p:nvPr/>
      </p:nvGrpSpPr>
      <p:grpSpPr>
        <a:xfrm>
          <a:off x="0" y="0"/>
          <a:ext cx="0" cy="0"/>
          <a:chOff x="0" y="0"/>
          <a:chExt cx="0" cy="0"/>
        </a:xfrm>
      </p:grpSpPr>
      <p:sp>
        <p:nvSpPr>
          <p:cNvPr id="1845" name="Google Shape;1845;p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6" name="Google Shape;1846;p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p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4" name="Google Shape;1864;p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9" name="Shape 1879"/>
        <p:cNvGrpSpPr/>
        <p:nvPr/>
      </p:nvGrpSpPr>
      <p:grpSpPr>
        <a:xfrm>
          <a:off x="0" y="0"/>
          <a:ext cx="0" cy="0"/>
          <a:chOff x="0" y="0"/>
          <a:chExt cx="0" cy="0"/>
        </a:xfrm>
      </p:grpSpPr>
      <p:sp>
        <p:nvSpPr>
          <p:cNvPr id="1880" name="Google Shape;1880;p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1" name="Google Shape;1881;p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7" name="Shape 1897"/>
        <p:cNvGrpSpPr/>
        <p:nvPr/>
      </p:nvGrpSpPr>
      <p:grpSpPr>
        <a:xfrm>
          <a:off x="0" y="0"/>
          <a:ext cx="0" cy="0"/>
          <a:chOff x="0" y="0"/>
          <a:chExt cx="0" cy="0"/>
        </a:xfrm>
      </p:grpSpPr>
      <p:sp>
        <p:nvSpPr>
          <p:cNvPr id="1898" name="Google Shape;1898;p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9" name="Google Shape;1899;p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4" name="Shape 1914"/>
        <p:cNvGrpSpPr/>
        <p:nvPr/>
      </p:nvGrpSpPr>
      <p:grpSpPr>
        <a:xfrm>
          <a:off x="0" y="0"/>
          <a:ext cx="0" cy="0"/>
          <a:chOff x="0" y="0"/>
          <a:chExt cx="0" cy="0"/>
        </a:xfrm>
      </p:grpSpPr>
      <p:sp>
        <p:nvSpPr>
          <p:cNvPr id="1915" name="Google Shape;1915;p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6" name="Google Shape;1916;p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1" name="Shape 1931"/>
        <p:cNvGrpSpPr/>
        <p:nvPr/>
      </p:nvGrpSpPr>
      <p:grpSpPr>
        <a:xfrm>
          <a:off x="0" y="0"/>
          <a:ext cx="0" cy="0"/>
          <a:chOff x="0" y="0"/>
          <a:chExt cx="0" cy="0"/>
        </a:xfrm>
      </p:grpSpPr>
      <p:sp>
        <p:nvSpPr>
          <p:cNvPr id="1932" name="Google Shape;1932;p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3" name="Google Shape;1933;p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8" name="Shape 1948"/>
        <p:cNvGrpSpPr/>
        <p:nvPr/>
      </p:nvGrpSpPr>
      <p:grpSpPr>
        <a:xfrm>
          <a:off x="0" y="0"/>
          <a:ext cx="0" cy="0"/>
          <a:chOff x="0" y="0"/>
          <a:chExt cx="0" cy="0"/>
        </a:xfrm>
      </p:grpSpPr>
      <p:sp>
        <p:nvSpPr>
          <p:cNvPr id="1949" name="Google Shape;1949;p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0" name="Google Shape;1950;p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5" name="Shape 1965"/>
        <p:cNvGrpSpPr/>
        <p:nvPr/>
      </p:nvGrpSpPr>
      <p:grpSpPr>
        <a:xfrm>
          <a:off x="0" y="0"/>
          <a:ext cx="0" cy="0"/>
          <a:chOff x="0" y="0"/>
          <a:chExt cx="0" cy="0"/>
        </a:xfrm>
      </p:grpSpPr>
      <p:sp>
        <p:nvSpPr>
          <p:cNvPr id="1966" name="Google Shape;1966;p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7" name="Google Shape;1967;p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4" name="Shape 1984"/>
        <p:cNvGrpSpPr/>
        <p:nvPr/>
      </p:nvGrpSpPr>
      <p:grpSpPr>
        <a:xfrm>
          <a:off x="0" y="0"/>
          <a:ext cx="0" cy="0"/>
          <a:chOff x="0" y="0"/>
          <a:chExt cx="0" cy="0"/>
        </a:xfrm>
      </p:grpSpPr>
      <p:sp>
        <p:nvSpPr>
          <p:cNvPr id="1985" name="Google Shape;1985;p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86" name="Google Shape;1986;p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9" name="Shape 1999"/>
        <p:cNvGrpSpPr/>
        <p:nvPr/>
      </p:nvGrpSpPr>
      <p:grpSpPr>
        <a:xfrm>
          <a:off x="0" y="0"/>
          <a:ext cx="0" cy="0"/>
          <a:chOff x="0" y="0"/>
          <a:chExt cx="0" cy="0"/>
        </a:xfrm>
      </p:grpSpPr>
      <p:sp>
        <p:nvSpPr>
          <p:cNvPr id="2000" name="Google Shape;2000;p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1" name="Google Shape;2001;p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5" name="Shape 2015"/>
        <p:cNvGrpSpPr/>
        <p:nvPr/>
      </p:nvGrpSpPr>
      <p:grpSpPr>
        <a:xfrm>
          <a:off x="0" y="0"/>
          <a:ext cx="0" cy="0"/>
          <a:chOff x="0" y="0"/>
          <a:chExt cx="0" cy="0"/>
        </a:xfrm>
      </p:grpSpPr>
      <p:sp>
        <p:nvSpPr>
          <p:cNvPr id="2016" name="Google Shape;2016;p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7" name="Google Shape;2017;p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p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6" name="Google Shape;2036;p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2" name="Shape 2052"/>
        <p:cNvGrpSpPr/>
        <p:nvPr/>
      </p:nvGrpSpPr>
      <p:grpSpPr>
        <a:xfrm>
          <a:off x="0" y="0"/>
          <a:ext cx="0" cy="0"/>
          <a:chOff x="0" y="0"/>
          <a:chExt cx="0" cy="0"/>
        </a:xfrm>
      </p:grpSpPr>
      <p:sp>
        <p:nvSpPr>
          <p:cNvPr id="2053" name="Google Shape;2053;p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4" name="Google Shape;2054;p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0" name="Shape 2070"/>
        <p:cNvGrpSpPr/>
        <p:nvPr/>
      </p:nvGrpSpPr>
      <p:grpSpPr>
        <a:xfrm>
          <a:off x="0" y="0"/>
          <a:ext cx="0" cy="0"/>
          <a:chOff x="0" y="0"/>
          <a:chExt cx="0" cy="0"/>
        </a:xfrm>
      </p:grpSpPr>
      <p:sp>
        <p:nvSpPr>
          <p:cNvPr id="2071" name="Google Shape;2071;p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2" name="Google Shape;2072;p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LANK_1_1_1_2">
    <p:spTree>
      <p:nvGrpSpPr>
        <p:cNvPr id="9" name="Shape 9"/>
        <p:cNvGrpSpPr/>
        <p:nvPr/>
      </p:nvGrpSpPr>
      <p:grpSpPr>
        <a:xfrm>
          <a:off x="0" y="0"/>
          <a:ext cx="0" cy="0"/>
          <a:chOff x="0" y="0"/>
          <a:chExt cx="0" cy="0"/>
        </a:xfrm>
      </p:grpSpPr>
      <p:sp>
        <p:nvSpPr>
          <p:cNvPr id="10" name="Google Shape;10;p122"/>
          <p:cNvSpPr txBox="1"/>
          <p:nvPr>
            <p:ph type="title"/>
          </p:nvPr>
        </p:nvSpPr>
        <p:spPr>
          <a:xfrm>
            <a:off x="719750" y="1471650"/>
            <a:ext cx="5704200" cy="2200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7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3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5" name="Google Shape;45;p1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9" name="Google Shape;49;p1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LANK_1_1_1_2">
    <p:spTree>
      <p:nvGrpSpPr>
        <p:cNvPr id="55" name="Shape 55"/>
        <p:cNvGrpSpPr/>
        <p:nvPr/>
      </p:nvGrpSpPr>
      <p:grpSpPr>
        <a:xfrm>
          <a:off x="0" y="0"/>
          <a:ext cx="0" cy="0"/>
          <a:chOff x="0" y="0"/>
          <a:chExt cx="0" cy="0"/>
        </a:xfrm>
      </p:grpSpPr>
      <p:sp>
        <p:nvSpPr>
          <p:cNvPr id="56" name="Google Shape;56;p124"/>
          <p:cNvSpPr txBox="1"/>
          <p:nvPr>
            <p:ph type="title"/>
          </p:nvPr>
        </p:nvSpPr>
        <p:spPr>
          <a:xfrm>
            <a:off x="719750" y="1471650"/>
            <a:ext cx="5704200" cy="2200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7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2">
    <p:spTree>
      <p:nvGrpSpPr>
        <p:cNvPr id="57" name="Shape 57"/>
        <p:cNvGrpSpPr/>
        <p:nvPr/>
      </p:nvGrpSpPr>
      <p:grpSpPr>
        <a:xfrm>
          <a:off x="0" y="0"/>
          <a:ext cx="0" cy="0"/>
          <a:chOff x="0" y="0"/>
          <a:chExt cx="0" cy="0"/>
        </a:xfrm>
      </p:grpSpPr>
      <p:sp>
        <p:nvSpPr>
          <p:cNvPr id="58" name="Google Shape;58;p136"/>
          <p:cNvSpPr/>
          <p:nvPr/>
        </p:nvSpPr>
        <p:spPr>
          <a:xfrm flipH="1">
            <a:off x="0" y="1125900"/>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59" name="Google Shape;59;p136"/>
          <p:cNvSpPr txBox="1"/>
          <p:nvPr>
            <p:ph idx="1" type="subTitle"/>
          </p:nvPr>
        </p:nvSpPr>
        <p:spPr>
          <a:xfrm flipH="1">
            <a:off x="5987974" y="2825713"/>
            <a:ext cx="2229000" cy="6705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60" name="Google Shape;60;p136"/>
          <p:cNvSpPr txBox="1"/>
          <p:nvPr>
            <p:ph idx="2" type="subTitle"/>
          </p:nvPr>
        </p:nvSpPr>
        <p:spPr>
          <a:xfrm flipH="1">
            <a:off x="927040" y="1249988"/>
            <a:ext cx="2229000" cy="6705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61" name="Google Shape;61;p136"/>
          <p:cNvSpPr txBox="1"/>
          <p:nvPr>
            <p:ph idx="3" type="subTitle"/>
          </p:nvPr>
        </p:nvSpPr>
        <p:spPr>
          <a:xfrm flipH="1">
            <a:off x="927040" y="2825713"/>
            <a:ext cx="2229000" cy="6705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62" name="Google Shape;62;p136"/>
          <p:cNvSpPr txBox="1"/>
          <p:nvPr>
            <p:ph type="title"/>
          </p:nvPr>
        </p:nvSpPr>
        <p:spPr>
          <a:xfrm flipH="1">
            <a:off x="4912038" y="3128245"/>
            <a:ext cx="7395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0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63" name="Google Shape;63;p136"/>
          <p:cNvSpPr txBox="1"/>
          <p:nvPr>
            <p:ph idx="4" type="title"/>
          </p:nvPr>
        </p:nvSpPr>
        <p:spPr>
          <a:xfrm flipH="1">
            <a:off x="3474314" y="1548787"/>
            <a:ext cx="7395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0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64" name="Google Shape;64;p136"/>
          <p:cNvSpPr txBox="1"/>
          <p:nvPr>
            <p:ph idx="5" type="title"/>
          </p:nvPr>
        </p:nvSpPr>
        <p:spPr>
          <a:xfrm flipH="1">
            <a:off x="3474314" y="3128245"/>
            <a:ext cx="7395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0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65" name="Google Shape;65;p136"/>
          <p:cNvSpPr txBox="1"/>
          <p:nvPr>
            <p:ph idx="6" type="subTitle"/>
          </p:nvPr>
        </p:nvSpPr>
        <p:spPr>
          <a:xfrm flipH="1">
            <a:off x="1314640" y="1790813"/>
            <a:ext cx="1841400" cy="57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6" name="Google Shape;66;p136"/>
          <p:cNvSpPr txBox="1"/>
          <p:nvPr>
            <p:ph idx="7" type="subTitle"/>
          </p:nvPr>
        </p:nvSpPr>
        <p:spPr>
          <a:xfrm flipH="1">
            <a:off x="1314640" y="3391888"/>
            <a:ext cx="1841400" cy="57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7" name="Google Shape;67;p136"/>
          <p:cNvSpPr txBox="1"/>
          <p:nvPr>
            <p:ph idx="8" type="subTitle"/>
          </p:nvPr>
        </p:nvSpPr>
        <p:spPr>
          <a:xfrm flipH="1">
            <a:off x="5987974" y="3287938"/>
            <a:ext cx="1841400" cy="57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8" name="Google Shape;68;p136"/>
          <p:cNvSpPr txBox="1"/>
          <p:nvPr>
            <p:ph idx="9" type="subTitle"/>
          </p:nvPr>
        </p:nvSpPr>
        <p:spPr>
          <a:xfrm flipH="1">
            <a:off x="5987974" y="1249988"/>
            <a:ext cx="2229000" cy="6705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69" name="Google Shape;69;p136"/>
          <p:cNvSpPr txBox="1"/>
          <p:nvPr>
            <p:ph idx="13" type="title"/>
          </p:nvPr>
        </p:nvSpPr>
        <p:spPr>
          <a:xfrm flipH="1">
            <a:off x="4912060" y="1548787"/>
            <a:ext cx="7395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0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70" name="Google Shape;70;p136"/>
          <p:cNvSpPr txBox="1"/>
          <p:nvPr>
            <p:ph idx="14" type="subTitle"/>
          </p:nvPr>
        </p:nvSpPr>
        <p:spPr>
          <a:xfrm flipH="1">
            <a:off x="5987974" y="1807138"/>
            <a:ext cx="1841400" cy="57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1" name="Shape 71"/>
        <p:cNvGrpSpPr/>
        <p:nvPr/>
      </p:nvGrpSpPr>
      <p:grpSpPr>
        <a:xfrm>
          <a:off x="0" y="0"/>
          <a:ext cx="0" cy="0"/>
          <a:chOff x="0" y="0"/>
          <a:chExt cx="0" cy="0"/>
        </a:xfrm>
      </p:grpSpPr>
      <p:sp>
        <p:nvSpPr>
          <p:cNvPr id="72" name="Google Shape;72;p137"/>
          <p:cNvSpPr/>
          <p:nvPr/>
        </p:nvSpPr>
        <p:spPr>
          <a:xfrm rot="-5400000">
            <a:off x="6808691"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37"/>
          <p:cNvSpPr/>
          <p:nvPr/>
        </p:nvSpPr>
        <p:spPr>
          <a:xfrm rot="-5400000">
            <a:off x="223581" y="1740803"/>
            <a:ext cx="3179116" cy="3626278"/>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137"/>
          <p:cNvSpPr txBox="1"/>
          <p:nvPr>
            <p:ph type="title"/>
          </p:nvPr>
        </p:nvSpPr>
        <p:spPr>
          <a:xfrm>
            <a:off x="719750" y="1187500"/>
            <a:ext cx="6249000" cy="1598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60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5" name="Google Shape;75;p137"/>
          <p:cNvSpPr txBox="1"/>
          <p:nvPr>
            <p:ph idx="1" type="subTitle"/>
          </p:nvPr>
        </p:nvSpPr>
        <p:spPr>
          <a:xfrm flipH="1">
            <a:off x="719725" y="2974750"/>
            <a:ext cx="3284700" cy="103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0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6" name="Shape 76"/>
        <p:cNvGrpSpPr/>
        <p:nvPr/>
      </p:nvGrpSpPr>
      <p:grpSpPr>
        <a:xfrm>
          <a:off x="0" y="0"/>
          <a:ext cx="0" cy="0"/>
          <a:chOff x="0" y="0"/>
          <a:chExt cx="0" cy="0"/>
        </a:xfrm>
      </p:grpSpPr>
      <p:sp>
        <p:nvSpPr>
          <p:cNvPr id="77" name="Google Shape;77;p138"/>
          <p:cNvSpPr/>
          <p:nvPr/>
        </p:nvSpPr>
        <p:spPr>
          <a:xfrm rot="10800000">
            <a:off x="4635262" y="575"/>
            <a:ext cx="4508741" cy="5142923"/>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38"/>
          <p:cNvSpPr/>
          <p:nvPr/>
        </p:nvSpPr>
        <p:spPr>
          <a:xfrm>
            <a:off x="4606025" y="3514128"/>
            <a:ext cx="870623" cy="622934"/>
          </a:xfrm>
          <a:custGeom>
            <a:rect b="b" l="l" r="r" t="t"/>
            <a:pathLst>
              <a:path extrusionOk="0" h="12087" w="16893">
                <a:moveTo>
                  <a:pt x="9066" y="1"/>
                </a:moveTo>
                <a:cubicBezTo>
                  <a:pt x="7695" y="1"/>
                  <a:pt x="6073" y="215"/>
                  <a:pt x="4159" y="725"/>
                </a:cubicBezTo>
                <a:cubicBezTo>
                  <a:pt x="1862" y="1337"/>
                  <a:pt x="375" y="2074"/>
                  <a:pt x="177" y="4210"/>
                </a:cubicBezTo>
                <a:cubicBezTo>
                  <a:pt x="1" y="6115"/>
                  <a:pt x="800" y="8433"/>
                  <a:pt x="2785" y="10177"/>
                </a:cubicBezTo>
                <a:cubicBezTo>
                  <a:pt x="4602" y="11773"/>
                  <a:pt x="6115" y="12087"/>
                  <a:pt x="7966" y="12087"/>
                </a:cubicBezTo>
                <a:cubicBezTo>
                  <a:pt x="8388" y="12087"/>
                  <a:pt x="8827" y="12070"/>
                  <a:pt x="9291" y="12049"/>
                </a:cubicBezTo>
                <a:cubicBezTo>
                  <a:pt x="12991" y="11881"/>
                  <a:pt x="16893" y="8342"/>
                  <a:pt x="15878" y="4210"/>
                </a:cubicBezTo>
                <a:cubicBezTo>
                  <a:pt x="15438" y="2422"/>
                  <a:pt x="13671" y="1"/>
                  <a:pt x="9066" y="1"/>
                </a:cubicBez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79" name="Google Shape;79;p138"/>
          <p:cNvSpPr/>
          <p:nvPr/>
        </p:nvSpPr>
        <p:spPr>
          <a:xfrm flipH="1">
            <a:off x="12" y="0"/>
            <a:ext cx="8420883" cy="2871006"/>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138"/>
          <p:cNvSpPr txBox="1"/>
          <p:nvPr>
            <p:ph type="ctrTitle"/>
          </p:nvPr>
        </p:nvSpPr>
        <p:spPr>
          <a:xfrm flipH="1">
            <a:off x="2984700" y="3207375"/>
            <a:ext cx="3035100" cy="67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541C1D"/>
              </a:buClr>
              <a:buSzPts val="1800"/>
              <a:buNone/>
              <a:defRPr sz="2400"/>
            </a:lvl1pPr>
            <a:lvl2pPr lvl="1" algn="ctr">
              <a:lnSpc>
                <a:spcPct val="100000"/>
              </a:lnSpc>
              <a:spcBef>
                <a:spcPts val="0"/>
              </a:spcBef>
              <a:spcAft>
                <a:spcPts val="0"/>
              </a:spcAft>
              <a:buClr>
                <a:srgbClr val="541C1D"/>
              </a:buClr>
              <a:buSzPts val="12000"/>
              <a:buNone/>
              <a:defRPr sz="12000">
                <a:solidFill>
                  <a:srgbClr val="541C1D"/>
                </a:solidFill>
              </a:defRPr>
            </a:lvl2pPr>
            <a:lvl3pPr lvl="2" algn="ctr">
              <a:lnSpc>
                <a:spcPct val="100000"/>
              </a:lnSpc>
              <a:spcBef>
                <a:spcPts val="0"/>
              </a:spcBef>
              <a:spcAft>
                <a:spcPts val="0"/>
              </a:spcAft>
              <a:buClr>
                <a:srgbClr val="541C1D"/>
              </a:buClr>
              <a:buSzPts val="12000"/>
              <a:buNone/>
              <a:defRPr sz="12000">
                <a:solidFill>
                  <a:srgbClr val="541C1D"/>
                </a:solidFill>
              </a:defRPr>
            </a:lvl3pPr>
            <a:lvl4pPr lvl="3" algn="ctr">
              <a:lnSpc>
                <a:spcPct val="100000"/>
              </a:lnSpc>
              <a:spcBef>
                <a:spcPts val="0"/>
              </a:spcBef>
              <a:spcAft>
                <a:spcPts val="0"/>
              </a:spcAft>
              <a:buClr>
                <a:srgbClr val="541C1D"/>
              </a:buClr>
              <a:buSzPts val="12000"/>
              <a:buNone/>
              <a:defRPr sz="12000">
                <a:solidFill>
                  <a:srgbClr val="541C1D"/>
                </a:solidFill>
              </a:defRPr>
            </a:lvl4pPr>
            <a:lvl5pPr lvl="4" algn="ctr">
              <a:lnSpc>
                <a:spcPct val="100000"/>
              </a:lnSpc>
              <a:spcBef>
                <a:spcPts val="0"/>
              </a:spcBef>
              <a:spcAft>
                <a:spcPts val="0"/>
              </a:spcAft>
              <a:buClr>
                <a:srgbClr val="541C1D"/>
              </a:buClr>
              <a:buSzPts val="12000"/>
              <a:buNone/>
              <a:defRPr sz="12000">
                <a:solidFill>
                  <a:srgbClr val="541C1D"/>
                </a:solidFill>
              </a:defRPr>
            </a:lvl5pPr>
            <a:lvl6pPr lvl="5" algn="ctr">
              <a:lnSpc>
                <a:spcPct val="100000"/>
              </a:lnSpc>
              <a:spcBef>
                <a:spcPts val="0"/>
              </a:spcBef>
              <a:spcAft>
                <a:spcPts val="0"/>
              </a:spcAft>
              <a:buClr>
                <a:srgbClr val="541C1D"/>
              </a:buClr>
              <a:buSzPts val="12000"/>
              <a:buNone/>
              <a:defRPr sz="12000">
                <a:solidFill>
                  <a:srgbClr val="541C1D"/>
                </a:solidFill>
              </a:defRPr>
            </a:lvl6pPr>
            <a:lvl7pPr lvl="6" algn="ctr">
              <a:lnSpc>
                <a:spcPct val="100000"/>
              </a:lnSpc>
              <a:spcBef>
                <a:spcPts val="0"/>
              </a:spcBef>
              <a:spcAft>
                <a:spcPts val="0"/>
              </a:spcAft>
              <a:buClr>
                <a:srgbClr val="541C1D"/>
              </a:buClr>
              <a:buSzPts val="12000"/>
              <a:buNone/>
              <a:defRPr sz="12000">
                <a:solidFill>
                  <a:srgbClr val="541C1D"/>
                </a:solidFill>
              </a:defRPr>
            </a:lvl7pPr>
            <a:lvl8pPr lvl="7" algn="ctr">
              <a:lnSpc>
                <a:spcPct val="100000"/>
              </a:lnSpc>
              <a:spcBef>
                <a:spcPts val="0"/>
              </a:spcBef>
              <a:spcAft>
                <a:spcPts val="0"/>
              </a:spcAft>
              <a:buClr>
                <a:srgbClr val="541C1D"/>
              </a:buClr>
              <a:buSzPts val="12000"/>
              <a:buNone/>
              <a:defRPr sz="12000">
                <a:solidFill>
                  <a:srgbClr val="541C1D"/>
                </a:solidFill>
              </a:defRPr>
            </a:lvl8pPr>
            <a:lvl9pPr lvl="8" algn="ctr">
              <a:lnSpc>
                <a:spcPct val="100000"/>
              </a:lnSpc>
              <a:spcBef>
                <a:spcPts val="0"/>
              </a:spcBef>
              <a:spcAft>
                <a:spcPts val="0"/>
              </a:spcAft>
              <a:buClr>
                <a:srgbClr val="541C1D"/>
              </a:buClr>
              <a:buSzPts val="12000"/>
              <a:buNone/>
              <a:defRPr sz="12000">
                <a:solidFill>
                  <a:srgbClr val="541C1D"/>
                </a:solidFill>
              </a:defRPr>
            </a:lvl9pPr>
          </a:lstStyle>
          <a:p/>
        </p:txBody>
      </p:sp>
      <p:sp>
        <p:nvSpPr>
          <p:cNvPr id="81" name="Google Shape;81;p138"/>
          <p:cNvSpPr txBox="1"/>
          <p:nvPr>
            <p:ph idx="1" type="subTitle"/>
          </p:nvPr>
        </p:nvSpPr>
        <p:spPr>
          <a:xfrm flipH="1">
            <a:off x="2276699" y="1938975"/>
            <a:ext cx="4543200" cy="1268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541C1D"/>
              </a:buClr>
              <a:buSzPts val="2400"/>
              <a:buNone/>
              <a:defRPr sz="2400"/>
            </a:lvl1pPr>
            <a:lvl2pPr lvl="1" algn="ctr">
              <a:lnSpc>
                <a:spcPct val="100000"/>
              </a:lnSpc>
              <a:spcBef>
                <a:spcPts val="0"/>
              </a:spcBef>
              <a:spcAft>
                <a:spcPts val="0"/>
              </a:spcAft>
              <a:buClr>
                <a:srgbClr val="541C1D"/>
              </a:buClr>
              <a:buSzPts val="1600"/>
              <a:buNone/>
              <a:defRPr sz="1600">
                <a:solidFill>
                  <a:srgbClr val="541C1D"/>
                </a:solidFill>
              </a:defRPr>
            </a:lvl2pPr>
            <a:lvl3pPr lvl="2" algn="ctr">
              <a:lnSpc>
                <a:spcPct val="100000"/>
              </a:lnSpc>
              <a:spcBef>
                <a:spcPts val="0"/>
              </a:spcBef>
              <a:spcAft>
                <a:spcPts val="0"/>
              </a:spcAft>
              <a:buClr>
                <a:srgbClr val="541C1D"/>
              </a:buClr>
              <a:buSzPts val="1600"/>
              <a:buNone/>
              <a:defRPr sz="1600">
                <a:solidFill>
                  <a:srgbClr val="541C1D"/>
                </a:solidFill>
              </a:defRPr>
            </a:lvl3pPr>
            <a:lvl4pPr lvl="3" algn="ctr">
              <a:lnSpc>
                <a:spcPct val="100000"/>
              </a:lnSpc>
              <a:spcBef>
                <a:spcPts val="0"/>
              </a:spcBef>
              <a:spcAft>
                <a:spcPts val="0"/>
              </a:spcAft>
              <a:buClr>
                <a:srgbClr val="541C1D"/>
              </a:buClr>
              <a:buSzPts val="1600"/>
              <a:buNone/>
              <a:defRPr sz="1600">
                <a:solidFill>
                  <a:srgbClr val="541C1D"/>
                </a:solidFill>
              </a:defRPr>
            </a:lvl4pPr>
            <a:lvl5pPr lvl="4" algn="ctr">
              <a:lnSpc>
                <a:spcPct val="100000"/>
              </a:lnSpc>
              <a:spcBef>
                <a:spcPts val="0"/>
              </a:spcBef>
              <a:spcAft>
                <a:spcPts val="0"/>
              </a:spcAft>
              <a:buClr>
                <a:srgbClr val="541C1D"/>
              </a:buClr>
              <a:buSzPts val="1600"/>
              <a:buNone/>
              <a:defRPr sz="1600">
                <a:solidFill>
                  <a:srgbClr val="541C1D"/>
                </a:solidFill>
              </a:defRPr>
            </a:lvl5pPr>
            <a:lvl6pPr lvl="5" algn="ctr">
              <a:lnSpc>
                <a:spcPct val="100000"/>
              </a:lnSpc>
              <a:spcBef>
                <a:spcPts val="0"/>
              </a:spcBef>
              <a:spcAft>
                <a:spcPts val="0"/>
              </a:spcAft>
              <a:buClr>
                <a:srgbClr val="541C1D"/>
              </a:buClr>
              <a:buSzPts val="1600"/>
              <a:buNone/>
              <a:defRPr sz="1600">
                <a:solidFill>
                  <a:srgbClr val="541C1D"/>
                </a:solidFill>
              </a:defRPr>
            </a:lvl6pPr>
            <a:lvl7pPr lvl="6" algn="ctr">
              <a:lnSpc>
                <a:spcPct val="100000"/>
              </a:lnSpc>
              <a:spcBef>
                <a:spcPts val="0"/>
              </a:spcBef>
              <a:spcAft>
                <a:spcPts val="0"/>
              </a:spcAft>
              <a:buClr>
                <a:srgbClr val="541C1D"/>
              </a:buClr>
              <a:buSzPts val="1600"/>
              <a:buNone/>
              <a:defRPr sz="1600">
                <a:solidFill>
                  <a:srgbClr val="541C1D"/>
                </a:solidFill>
              </a:defRPr>
            </a:lvl7pPr>
            <a:lvl8pPr lvl="7" algn="ctr">
              <a:lnSpc>
                <a:spcPct val="100000"/>
              </a:lnSpc>
              <a:spcBef>
                <a:spcPts val="0"/>
              </a:spcBef>
              <a:spcAft>
                <a:spcPts val="0"/>
              </a:spcAft>
              <a:buClr>
                <a:srgbClr val="541C1D"/>
              </a:buClr>
              <a:buSzPts val="1600"/>
              <a:buNone/>
              <a:defRPr sz="1600">
                <a:solidFill>
                  <a:srgbClr val="541C1D"/>
                </a:solidFill>
              </a:defRPr>
            </a:lvl8pPr>
            <a:lvl9pPr lvl="8" algn="ctr">
              <a:lnSpc>
                <a:spcPct val="100000"/>
              </a:lnSpc>
              <a:spcBef>
                <a:spcPts val="0"/>
              </a:spcBef>
              <a:spcAft>
                <a:spcPts val="0"/>
              </a:spcAft>
              <a:buClr>
                <a:srgbClr val="541C1D"/>
              </a:buClr>
              <a:buSzPts val="1600"/>
              <a:buNone/>
              <a:defRPr sz="1600">
                <a:solidFill>
                  <a:srgbClr val="541C1D"/>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BLANK_1">
    <p:spTree>
      <p:nvGrpSpPr>
        <p:cNvPr id="82" name="Shape 82"/>
        <p:cNvGrpSpPr/>
        <p:nvPr/>
      </p:nvGrpSpPr>
      <p:grpSpPr>
        <a:xfrm>
          <a:off x="0" y="0"/>
          <a:ext cx="0" cy="0"/>
          <a:chOff x="0" y="0"/>
          <a:chExt cx="0" cy="0"/>
        </a:xfrm>
      </p:grpSpPr>
      <p:sp>
        <p:nvSpPr>
          <p:cNvPr id="83" name="Google Shape;83;p139"/>
          <p:cNvSpPr txBox="1"/>
          <p:nvPr>
            <p:ph type="title"/>
          </p:nvPr>
        </p:nvSpPr>
        <p:spPr>
          <a:xfrm>
            <a:off x="719750" y="1159200"/>
            <a:ext cx="4664400" cy="1598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48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4" name="Google Shape;84;p139"/>
          <p:cNvSpPr txBox="1"/>
          <p:nvPr>
            <p:ph idx="1" type="subTitle"/>
          </p:nvPr>
        </p:nvSpPr>
        <p:spPr>
          <a:xfrm flipH="1">
            <a:off x="719750" y="2840325"/>
            <a:ext cx="6657600" cy="1932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Font typeface="Nunito Light"/>
              <a:buChar char="●"/>
              <a:defRPr sz="1400"/>
            </a:lvl1pPr>
            <a:lvl2pPr lvl="1" algn="ctr">
              <a:lnSpc>
                <a:spcPct val="100000"/>
              </a:lnSpc>
              <a:spcBef>
                <a:spcPts val="0"/>
              </a:spcBef>
              <a:spcAft>
                <a:spcPts val="0"/>
              </a:spcAft>
              <a:buSzPts val="1600"/>
              <a:buFont typeface="Nunito Light"/>
              <a:buChar char="○"/>
              <a:defRPr sz="1000"/>
            </a:lvl2pPr>
            <a:lvl3pPr lvl="2" algn="ctr">
              <a:lnSpc>
                <a:spcPct val="100000"/>
              </a:lnSpc>
              <a:spcBef>
                <a:spcPts val="0"/>
              </a:spcBef>
              <a:spcAft>
                <a:spcPts val="0"/>
              </a:spcAft>
              <a:buSzPts val="1500"/>
              <a:buFont typeface="Nunito Light"/>
              <a:buChar char="■"/>
              <a:defRPr sz="1000"/>
            </a:lvl3pPr>
            <a:lvl4pPr lvl="3" algn="ctr">
              <a:lnSpc>
                <a:spcPct val="100000"/>
              </a:lnSpc>
              <a:spcBef>
                <a:spcPts val="0"/>
              </a:spcBef>
              <a:spcAft>
                <a:spcPts val="0"/>
              </a:spcAft>
              <a:buSzPts val="1500"/>
              <a:buFont typeface="Nunito Light"/>
              <a:buChar char="●"/>
              <a:defRPr sz="1000"/>
            </a:lvl4pPr>
            <a:lvl5pPr lvl="4" algn="ctr">
              <a:lnSpc>
                <a:spcPct val="100000"/>
              </a:lnSpc>
              <a:spcBef>
                <a:spcPts val="0"/>
              </a:spcBef>
              <a:spcAft>
                <a:spcPts val="0"/>
              </a:spcAft>
              <a:buSzPts val="1400"/>
              <a:buFont typeface="Nunito Light"/>
              <a:buChar char="○"/>
              <a:defRPr sz="1000"/>
            </a:lvl5pPr>
            <a:lvl6pPr lvl="5" algn="ctr">
              <a:lnSpc>
                <a:spcPct val="100000"/>
              </a:lnSpc>
              <a:spcBef>
                <a:spcPts val="0"/>
              </a:spcBef>
              <a:spcAft>
                <a:spcPts val="0"/>
              </a:spcAft>
              <a:buSzPts val="1400"/>
              <a:buFont typeface="Nunito Light"/>
              <a:buChar char="■"/>
              <a:defRPr sz="1000"/>
            </a:lvl6pPr>
            <a:lvl7pPr lvl="6" algn="ctr">
              <a:lnSpc>
                <a:spcPct val="100000"/>
              </a:lnSpc>
              <a:spcBef>
                <a:spcPts val="0"/>
              </a:spcBef>
              <a:spcAft>
                <a:spcPts val="0"/>
              </a:spcAft>
              <a:buSzPts val="1300"/>
              <a:buFont typeface="Nunito Light"/>
              <a:buChar char="●"/>
              <a:defRPr sz="1000"/>
            </a:lvl7pPr>
            <a:lvl8pPr lvl="7" algn="ctr">
              <a:lnSpc>
                <a:spcPct val="100000"/>
              </a:lnSpc>
              <a:spcBef>
                <a:spcPts val="0"/>
              </a:spcBef>
              <a:spcAft>
                <a:spcPts val="0"/>
              </a:spcAft>
              <a:buSzPts val="1300"/>
              <a:buFont typeface="Nunito Light"/>
              <a:buChar char="○"/>
              <a:defRPr sz="1000"/>
            </a:lvl8pPr>
            <a:lvl9pPr lvl="8" algn="ctr">
              <a:lnSpc>
                <a:spcPct val="100000"/>
              </a:lnSpc>
              <a:spcBef>
                <a:spcPts val="0"/>
              </a:spcBef>
              <a:spcAft>
                <a:spcPts val="0"/>
              </a:spcAft>
              <a:buSzPts val="1200"/>
              <a:buFont typeface="Nunito Light"/>
              <a:buChar char="■"/>
              <a:defRPr sz="1000"/>
            </a:lvl9pPr>
          </a:lstStyle>
          <a:p/>
        </p:txBody>
      </p:sp>
      <p:sp>
        <p:nvSpPr>
          <p:cNvPr id="85" name="Google Shape;85;p139"/>
          <p:cNvSpPr/>
          <p:nvPr/>
        </p:nvSpPr>
        <p:spPr>
          <a:xfrm flipH="1" rot="10800000">
            <a:off x="4931991" y="12"/>
            <a:ext cx="4212025" cy="5143476"/>
          </a:xfrm>
          <a:custGeom>
            <a:rect b="b" l="l" r="r" t="t"/>
            <a:pathLst>
              <a:path extrusionOk="0" h="47931" w="39251">
                <a:moveTo>
                  <a:pt x="21033" y="0"/>
                </a:moveTo>
                <a:cubicBezTo>
                  <a:pt x="24804" y="8909"/>
                  <a:pt x="24227" y="19157"/>
                  <a:pt x="15856" y="27953"/>
                </a:cubicBezTo>
                <a:cubicBezTo>
                  <a:pt x="8909" y="35252"/>
                  <a:pt x="3511" y="39402"/>
                  <a:pt x="0" y="47931"/>
                </a:cubicBezTo>
                <a:lnTo>
                  <a:pt x="39251" y="47931"/>
                </a:lnTo>
                <a:lnTo>
                  <a:pt x="39251" y="0"/>
                </a:lnTo>
                <a:close/>
              </a:path>
            </a:pathLst>
          </a:custGeom>
          <a:solidFill>
            <a:srgbClr val="FB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39"/>
          <p:cNvSpPr/>
          <p:nvPr/>
        </p:nvSpPr>
        <p:spPr>
          <a:xfrm flipH="1" rot="10800000">
            <a:off x="5490175" y="2835719"/>
            <a:ext cx="3653843" cy="2307781"/>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 name="Shape 87"/>
        <p:cNvGrpSpPr/>
        <p:nvPr/>
      </p:nvGrpSpPr>
      <p:grpSpPr>
        <a:xfrm>
          <a:off x="0" y="0"/>
          <a:ext cx="0" cy="0"/>
          <a:chOff x="0" y="0"/>
          <a:chExt cx="0" cy="0"/>
        </a:xfrm>
      </p:grpSpPr>
      <p:sp>
        <p:nvSpPr>
          <p:cNvPr id="88" name="Google Shape;88;p140"/>
          <p:cNvSpPr/>
          <p:nvPr/>
        </p:nvSpPr>
        <p:spPr>
          <a:xfrm>
            <a:off x="3645498" y="18163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89" name="Google Shape;89;p140"/>
          <p:cNvSpPr/>
          <p:nvPr/>
        </p:nvSpPr>
        <p:spPr>
          <a:xfrm rot="10800000">
            <a:off x="6304698" y="1196133"/>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90" name="Google Shape;90;p140"/>
          <p:cNvSpPr/>
          <p:nvPr/>
        </p:nvSpPr>
        <p:spPr>
          <a:xfrm flipH="1" rot="5400000">
            <a:off x="5693572" y="1695845"/>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140"/>
          <p:cNvSpPr/>
          <p:nvPr/>
        </p:nvSpPr>
        <p:spPr>
          <a:xfrm flipH="1" rot="10800000">
            <a:off x="0" y="3098847"/>
            <a:ext cx="5659150" cy="2044653"/>
          </a:xfrm>
          <a:custGeom>
            <a:rect b="b" l="l" r="r" t="t"/>
            <a:pathLst>
              <a:path extrusionOk="0" h="22371" w="61918">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40"/>
          <p:cNvSpPr txBox="1"/>
          <p:nvPr>
            <p:ph type="title"/>
          </p:nvPr>
        </p:nvSpPr>
        <p:spPr>
          <a:xfrm>
            <a:off x="719775" y="1518200"/>
            <a:ext cx="6634200" cy="1820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200"/>
              <a:buNone/>
              <a:defRPr sz="48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93" name="Google Shape;93;p140"/>
          <p:cNvSpPr txBox="1"/>
          <p:nvPr>
            <p:ph idx="1" type="subTitle"/>
          </p:nvPr>
        </p:nvSpPr>
        <p:spPr>
          <a:xfrm>
            <a:off x="719750" y="3556450"/>
            <a:ext cx="2768100" cy="469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1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 name="Google Shape;94;p140"/>
          <p:cNvSpPr txBox="1"/>
          <p:nvPr>
            <p:ph idx="2" type="title"/>
          </p:nvPr>
        </p:nvSpPr>
        <p:spPr>
          <a:xfrm flipH="1">
            <a:off x="719775" y="630627"/>
            <a:ext cx="2304300" cy="1139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E87E45"/>
              </a:buClr>
              <a:buSzPts val="3600"/>
              <a:buNone/>
              <a:defRPr sz="7200"/>
            </a:lvl1pPr>
            <a:lvl2pPr lvl="1"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 name="Shape 95"/>
        <p:cNvGrpSpPr/>
        <p:nvPr/>
      </p:nvGrpSpPr>
      <p:grpSpPr>
        <a:xfrm>
          <a:off x="0" y="0"/>
          <a:ext cx="0" cy="0"/>
          <a:chOff x="0" y="0"/>
          <a:chExt cx="0" cy="0"/>
        </a:xfrm>
      </p:grpSpPr>
      <p:sp>
        <p:nvSpPr>
          <p:cNvPr id="96" name="Google Shape;96;p141"/>
          <p:cNvSpPr/>
          <p:nvPr/>
        </p:nvSpPr>
        <p:spPr>
          <a:xfrm rot="10800000">
            <a:off x="5893466" y="1435759"/>
            <a:ext cx="3250534" cy="3707741"/>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rgbClr val="FB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141"/>
          <p:cNvSpPr/>
          <p:nvPr/>
        </p:nvSpPr>
        <p:spPr>
          <a:xfrm rot="-5400000">
            <a:off x="6808691"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141"/>
          <p:cNvSpPr/>
          <p:nvPr/>
        </p:nvSpPr>
        <p:spPr>
          <a:xfrm>
            <a:off x="6101100" y="259453"/>
            <a:ext cx="870623" cy="622934"/>
          </a:xfrm>
          <a:custGeom>
            <a:rect b="b" l="l" r="r" t="t"/>
            <a:pathLst>
              <a:path extrusionOk="0" h="12087" w="16893">
                <a:moveTo>
                  <a:pt x="9066" y="1"/>
                </a:moveTo>
                <a:cubicBezTo>
                  <a:pt x="7695" y="1"/>
                  <a:pt x="6073" y="215"/>
                  <a:pt x="4159" y="725"/>
                </a:cubicBezTo>
                <a:cubicBezTo>
                  <a:pt x="1862" y="1337"/>
                  <a:pt x="375" y="2074"/>
                  <a:pt x="177" y="4210"/>
                </a:cubicBezTo>
                <a:cubicBezTo>
                  <a:pt x="1" y="6115"/>
                  <a:pt x="800" y="8433"/>
                  <a:pt x="2785" y="10177"/>
                </a:cubicBezTo>
                <a:cubicBezTo>
                  <a:pt x="4602" y="11773"/>
                  <a:pt x="6115" y="12087"/>
                  <a:pt x="7966" y="12087"/>
                </a:cubicBezTo>
                <a:cubicBezTo>
                  <a:pt x="8388" y="12087"/>
                  <a:pt x="8827" y="12070"/>
                  <a:pt x="9291" y="12049"/>
                </a:cubicBezTo>
                <a:cubicBezTo>
                  <a:pt x="12991" y="11881"/>
                  <a:pt x="16893" y="8342"/>
                  <a:pt x="15878" y="4210"/>
                </a:cubicBezTo>
                <a:cubicBezTo>
                  <a:pt x="15438" y="2422"/>
                  <a:pt x="13671" y="1"/>
                  <a:pt x="9066" y="1"/>
                </a:cubicBez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99" name="Google Shape;99;p141"/>
          <p:cNvSpPr/>
          <p:nvPr/>
        </p:nvSpPr>
        <p:spPr>
          <a:xfrm flipH="1" rot="-5400000">
            <a:off x="-1695830" y="1693257"/>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141"/>
          <p:cNvSpPr txBox="1"/>
          <p:nvPr>
            <p:ph type="ctrTitle"/>
          </p:nvPr>
        </p:nvSpPr>
        <p:spPr>
          <a:xfrm flipH="1">
            <a:off x="888725" y="2934650"/>
            <a:ext cx="3289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01" name="Google Shape;101;p141"/>
          <p:cNvSpPr txBox="1"/>
          <p:nvPr>
            <p:ph idx="1" type="subTitle"/>
          </p:nvPr>
        </p:nvSpPr>
        <p:spPr>
          <a:xfrm flipH="1">
            <a:off x="888702" y="3512450"/>
            <a:ext cx="32895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0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02" name="Google Shape;102;p141"/>
          <p:cNvSpPr txBox="1"/>
          <p:nvPr>
            <p:ph idx="2" type="ctrTitle"/>
          </p:nvPr>
        </p:nvSpPr>
        <p:spPr>
          <a:xfrm flipH="1">
            <a:off x="5066581" y="2934638"/>
            <a:ext cx="31887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03" name="Google Shape;103;p141"/>
          <p:cNvSpPr txBox="1"/>
          <p:nvPr>
            <p:ph idx="3" type="subTitle"/>
          </p:nvPr>
        </p:nvSpPr>
        <p:spPr>
          <a:xfrm flipH="1">
            <a:off x="5066589" y="3512450"/>
            <a:ext cx="31887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0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04" name="Google Shape;104;p141"/>
          <p:cNvSpPr txBox="1"/>
          <p:nvPr>
            <p:ph idx="4"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2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3" name="Google Shape;13;p12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1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
    <p:spTree>
      <p:nvGrpSpPr>
        <p:cNvPr id="105" name="Shape 105"/>
        <p:cNvGrpSpPr/>
        <p:nvPr/>
      </p:nvGrpSpPr>
      <p:grpSpPr>
        <a:xfrm>
          <a:off x="0" y="0"/>
          <a:ext cx="0" cy="0"/>
          <a:chOff x="0" y="0"/>
          <a:chExt cx="0" cy="0"/>
        </a:xfrm>
      </p:grpSpPr>
      <p:sp>
        <p:nvSpPr>
          <p:cNvPr id="106" name="Google Shape;106;p142"/>
          <p:cNvSpPr/>
          <p:nvPr/>
        </p:nvSpPr>
        <p:spPr>
          <a:xfrm flipH="1" rot="5400000">
            <a:off x="2484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42"/>
          <p:cNvSpPr/>
          <p:nvPr/>
        </p:nvSpPr>
        <p:spPr>
          <a:xfrm flipH="1" rot="5400000">
            <a:off x="5902170" y="1897985"/>
            <a:ext cx="3032226" cy="3458727"/>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142"/>
          <p:cNvSpPr txBox="1"/>
          <p:nvPr>
            <p:ph type="ctrTitle"/>
          </p:nvPr>
        </p:nvSpPr>
        <p:spPr>
          <a:xfrm flipH="1">
            <a:off x="1140763" y="2970025"/>
            <a:ext cx="2048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09" name="Google Shape;109;p142"/>
          <p:cNvSpPr txBox="1"/>
          <p:nvPr>
            <p:ph idx="1" type="subTitle"/>
          </p:nvPr>
        </p:nvSpPr>
        <p:spPr>
          <a:xfrm flipH="1">
            <a:off x="1140746" y="3512450"/>
            <a:ext cx="20484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0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10" name="Google Shape;110;p142"/>
          <p:cNvSpPr txBox="1"/>
          <p:nvPr>
            <p:ph idx="2" type="ctrTitle"/>
          </p:nvPr>
        </p:nvSpPr>
        <p:spPr>
          <a:xfrm flipH="1">
            <a:off x="3547763" y="2970025"/>
            <a:ext cx="2048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1" name="Google Shape;111;p142"/>
          <p:cNvSpPr txBox="1"/>
          <p:nvPr>
            <p:ph idx="3" type="subTitle"/>
          </p:nvPr>
        </p:nvSpPr>
        <p:spPr>
          <a:xfrm flipH="1">
            <a:off x="3547742" y="3512450"/>
            <a:ext cx="20484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0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12" name="Google Shape;112;p142"/>
          <p:cNvSpPr txBox="1"/>
          <p:nvPr>
            <p:ph idx="4" type="ctrTitle"/>
          </p:nvPr>
        </p:nvSpPr>
        <p:spPr>
          <a:xfrm flipH="1">
            <a:off x="5954801" y="2970025"/>
            <a:ext cx="2048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3" name="Google Shape;113;p142"/>
          <p:cNvSpPr txBox="1"/>
          <p:nvPr>
            <p:ph idx="5" type="subTitle"/>
          </p:nvPr>
        </p:nvSpPr>
        <p:spPr>
          <a:xfrm flipH="1">
            <a:off x="5954775" y="3512450"/>
            <a:ext cx="20484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0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14" name="Google Shape;114;p142"/>
          <p:cNvSpPr txBox="1"/>
          <p:nvPr>
            <p:ph idx="6"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
    <p:spTree>
      <p:nvGrpSpPr>
        <p:cNvPr id="115" name="Shape 115"/>
        <p:cNvGrpSpPr/>
        <p:nvPr/>
      </p:nvGrpSpPr>
      <p:grpSpPr>
        <a:xfrm>
          <a:off x="0" y="0"/>
          <a:ext cx="0" cy="0"/>
          <a:chOff x="0" y="0"/>
          <a:chExt cx="0" cy="0"/>
        </a:xfrm>
      </p:grpSpPr>
      <p:sp>
        <p:nvSpPr>
          <p:cNvPr id="116" name="Google Shape;116;p143"/>
          <p:cNvSpPr/>
          <p:nvPr/>
        </p:nvSpPr>
        <p:spPr>
          <a:xfrm rot="-5400000">
            <a:off x="-1019018" y="3311041"/>
            <a:ext cx="2851474" cy="813444"/>
          </a:xfrm>
          <a:custGeom>
            <a:rect b="b" l="l" r="r" t="t"/>
            <a:pathLst>
              <a:path extrusionOk="0" h="17023" w="59673">
                <a:moveTo>
                  <a:pt x="1" y="0"/>
                </a:moveTo>
                <a:lnTo>
                  <a:pt x="1" y="10300"/>
                </a:lnTo>
                <a:cubicBezTo>
                  <a:pt x="1816" y="14963"/>
                  <a:pt x="5927" y="17022"/>
                  <a:pt x="10137" y="17022"/>
                </a:cubicBezTo>
                <a:cubicBezTo>
                  <a:pt x="13923" y="17022"/>
                  <a:pt x="17789" y="15356"/>
                  <a:pt x="20137" y="12420"/>
                </a:cubicBezTo>
                <a:cubicBezTo>
                  <a:pt x="23652" y="8026"/>
                  <a:pt x="27201" y="4744"/>
                  <a:pt x="32830" y="4744"/>
                </a:cubicBezTo>
                <a:cubicBezTo>
                  <a:pt x="34252" y="4744"/>
                  <a:pt x="35808" y="4954"/>
                  <a:pt x="37529" y="5408"/>
                </a:cubicBezTo>
                <a:cubicBezTo>
                  <a:pt x="43485" y="6981"/>
                  <a:pt x="47292" y="8462"/>
                  <a:pt x="50664" y="8462"/>
                </a:cubicBezTo>
                <a:cubicBezTo>
                  <a:pt x="52120" y="8462"/>
                  <a:pt x="53496" y="8186"/>
                  <a:pt x="54928" y="7521"/>
                </a:cubicBezTo>
                <a:cubicBezTo>
                  <a:pt x="59672" y="5314"/>
                  <a:pt x="59672" y="0"/>
                  <a:pt x="59672" y="0"/>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143"/>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8" name="Google Shape;118;p143"/>
          <p:cNvSpPr txBox="1"/>
          <p:nvPr>
            <p:ph idx="2" type="title"/>
          </p:nvPr>
        </p:nvSpPr>
        <p:spPr>
          <a:xfrm>
            <a:off x="1170501" y="1959348"/>
            <a:ext cx="1841400" cy="401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i="0" sz="12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19" name="Google Shape;119;p143"/>
          <p:cNvSpPr txBox="1"/>
          <p:nvPr>
            <p:ph idx="1" type="subTitle"/>
          </p:nvPr>
        </p:nvSpPr>
        <p:spPr>
          <a:xfrm>
            <a:off x="913025" y="2407775"/>
            <a:ext cx="2356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200"/>
            </a:lvl1pPr>
            <a:lvl2pPr lvl="1" algn="ctr">
              <a:lnSpc>
                <a:spcPct val="100000"/>
              </a:lnSpc>
              <a:spcBef>
                <a:spcPts val="1600"/>
              </a:spcBef>
              <a:spcAft>
                <a:spcPts val="0"/>
              </a:spcAft>
              <a:buSzPts val="1200"/>
              <a:buNone/>
              <a:defRPr sz="1200"/>
            </a:lvl2pPr>
            <a:lvl3pPr lvl="2" algn="ctr">
              <a:lnSpc>
                <a:spcPct val="100000"/>
              </a:lnSpc>
              <a:spcBef>
                <a:spcPts val="1600"/>
              </a:spcBef>
              <a:spcAft>
                <a:spcPts val="0"/>
              </a:spcAft>
              <a:buSzPts val="1200"/>
              <a:buNone/>
              <a:defRPr sz="1200"/>
            </a:lvl3pPr>
            <a:lvl4pPr lvl="3" algn="ctr">
              <a:lnSpc>
                <a:spcPct val="100000"/>
              </a:lnSpc>
              <a:spcBef>
                <a:spcPts val="1600"/>
              </a:spcBef>
              <a:spcAft>
                <a:spcPts val="0"/>
              </a:spcAft>
              <a:buSzPts val="1200"/>
              <a:buNone/>
              <a:defRPr sz="1200"/>
            </a:lvl4pPr>
            <a:lvl5pPr lvl="4" algn="ctr">
              <a:lnSpc>
                <a:spcPct val="100000"/>
              </a:lnSpc>
              <a:spcBef>
                <a:spcPts val="1600"/>
              </a:spcBef>
              <a:spcAft>
                <a:spcPts val="0"/>
              </a:spcAft>
              <a:buSzPts val="1200"/>
              <a:buNone/>
              <a:defRPr sz="1200"/>
            </a:lvl5pPr>
            <a:lvl6pPr lvl="5" algn="ctr">
              <a:lnSpc>
                <a:spcPct val="100000"/>
              </a:lnSpc>
              <a:spcBef>
                <a:spcPts val="1600"/>
              </a:spcBef>
              <a:spcAft>
                <a:spcPts val="0"/>
              </a:spcAft>
              <a:buSzPts val="1200"/>
              <a:buNone/>
              <a:defRPr sz="1200"/>
            </a:lvl6pPr>
            <a:lvl7pPr lvl="6" algn="ctr">
              <a:lnSpc>
                <a:spcPct val="100000"/>
              </a:lnSpc>
              <a:spcBef>
                <a:spcPts val="1600"/>
              </a:spcBef>
              <a:spcAft>
                <a:spcPts val="0"/>
              </a:spcAft>
              <a:buSzPts val="1200"/>
              <a:buNone/>
              <a:defRPr sz="1200"/>
            </a:lvl7pPr>
            <a:lvl8pPr lvl="7" algn="ctr">
              <a:lnSpc>
                <a:spcPct val="100000"/>
              </a:lnSpc>
              <a:spcBef>
                <a:spcPts val="1600"/>
              </a:spcBef>
              <a:spcAft>
                <a:spcPts val="0"/>
              </a:spcAft>
              <a:buSzPts val="1200"/>
              <a:buNone/>
              <a:defRPr sz="1200"/>
            </a:lvl8pPr>
            <a:lvl9pPr lvl="8" algn="ctr">
              <a:lnSpc>
                <a:spcPct val="100000"/>
              </a:lnSpc>
              <a:spcBef>
                <a:spcPts val="1600"/>
              </a:spcBef>
              <a:spcAft>
                <a:spcPts val="1600"/>
              </a:spcAft>
              <a:buSzPts val="1200"/>
              <a:buNone/>
              <a:defRPr sz="1200"/>
            </a:lvl9pPr>
          </a:lstStyle>
          <a:p/>
        </p:txBody>
      </p:sp>
      <p:sp>
        <p:nvSpPr>
          <p:cNvPr id="120" name="Google Shape;120;p143"/>
          <p:cNvSpPr txBox="1"/>
          <p:nvPr>
            <p:ph idx="3" type="title"/>
          </p:nvPr>
        </p:nvSpPr>
        <p:spPr>
          <a:xfrm>
            <a:off x="6131126" y="1959348"/>
            <a:ext cx="1841400" cy="401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i="0" sz="12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21" name="Google Shape;121;p143"/>
          <p:cNvSpPr txBox="1"/>
          <p:nvPr>
            <p:ph idx="4" type="subTitle"/>
          </p:nvPr>
        </p:nvSpPr>
        <p:spPr>
          <a:xfrm>
            <a:off x="5934350" y="2407775"/>
            <a:ext cx="2236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200"/>
            </a:lvl1pPr>
            <a:lvl2pPr lvl="1" algn="ctr">
              <a:lnSpc>
                <a:spcPct val="100000"/>
              </a:lnSpc>
              <a:spcBef>
                <a:spcPts val="1600"/>
              </a:spcBef>
              <a:spcAft>
                <a:spcPts val="0"/>
              </a:spcAft>
              <a:buSzPts val="1200"/>
              <a:buNone/>
              <a:defRPr sz="1200"/>
            </a:lvl2pPr>
            <a:lvl3pPr lvl="2" algn="ctr">
              <a:lnSpc>
                <a:spcPct val="100000"/>
              </a:lnSpc>
              <a:spcBef>
                <a:spcPts val="1600"/>
              </a:spcBef>
              <a:spcAft>
                <a:spcPts val="0"/>
              </a:spcAft>
              <a:buSzPts val="1200"/>
              <a:buNone/>
              <a:defRPr sz="1200"/>
            </a:lvl3pPr>
            <a:lvl4pPr lvl="3" algn="ctr">
              <a:lnSpc>
                <a:spcPct val="100000"/>
              </a:lnSpc>
              <a:spcBef>
                <a:spcPts val="1600"/>
              </a:spcBef>
              <a:spcAft>
                <a:spcPts val="0"/>
              </a:spcAft>
              <a:buSzPts val="1200"/>
              <a:buNone/>
              <a:defRPr sz="1200"/>
            </a:lvl4pPr>
            <a:lvl5pPr lvl="4" algn="ctr">
              <a:lnSpc>
                <a:spcPct val="100000"/>
              </a:lnSpc>
              <a:spcBef>
                <a:spcPts val="1600"/>
              </a:spcBef>
              <a:spcAft>
                <a:spcPts val="0"/>
              </a:spcAft>
              <a:buSzPts val="1200"/>
              <a:buNone/>
              <a:defRPr sz="1200"/>
            </a:lvl5pPr>
            <a:lvl6pPr lvl="5" algn="ctr">
              <a:lnSpc>
                <a:spcPct val="100000"/>
              </a:lnSpc>
              <a:spcBef>
                <a:spcPts val="1600"/>
              </a:spcBef>
              <a:spcAft>
                <a:spcPts val="0"/>
              </a:spcAft>
              <a:buSzPts val="1200"/>
              <a:buNone/>
              <a:defRPr sz="1200"/>
            </a:lvl6pPr>
            <a:lvl7pPr lvl="6" algn="ctr">
              <a:lnSpc>
                <a:spcPct val="100000"/>
              </a:lnSpc>
              <a:spcBef>
                <a:spcPts val="1600"/>
              </a:spcBef>
              <a:spcAft>
                <a:spcPts val="0"/>
              </a:spcAft>
              <a:buSzPts val="1200"/>
              <a:buNone/>
              <a:defRPr sz="1200"/>
            </a:lvl7pPr>
            <a:lvl8pPr lvl="7" algn="ctr">
              <a:lnSpc>
                <a:spcPct val="100000"/>
              </a:lnSpc>
              <a:spcBef>
                <a:spcPts val="1600"/>
              </a:spcBef>
              <a:spcAft>
                <a:spcPts val="0"/>
              </a:spcAft>
              <a:buSzPts val="1200"/>
              <a:buNone/>
              <a:defRPr sz="1200"/>
            </a:lvl8pPr>
            <a:lvl9pPr lvl="8" algn="ctr">
              <a:lnSpc>
                <a:spcPct val="100000"/>
              </a:lnSpc>
              <a:spcBef>
                <a:spcPts val="1600"/>
              </a:spcBef>
              <a:spcAft>
                <a:spcPts val="1600"/>
              </a:spcAft>
              <a:buSzPts val="1200"/>
              <a:buNone/>
              <a:defRPr sz="1200"/>
            </a:lvl9pPr>
          </a:lstStyle>
          <a:p/>
        </p:txBody>
      </p:sp>
      <p:sp>
        <p:nvSpPr>
          <p:cNvPr id="122" name="Google Shape;122;p143"/>
          <p:cNvSpPr txBox="1"/>
          <p:nvPr>
            <p:ph idx="5" type="title"/>
          </p:nvPr>
        </p:nvSpPr>
        <p:spPr>
          <a:xfrm>
            <a:off x="3652288" y="3022385"/>
            <a:ext cx="1841400" cy="401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i="0" sz="12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23" name="Google Shape;123;p143"/>
          <p:cNvSpPr txBox="1"/>
          <p:nvPr>
            <p:ph idx="6" type="subTitle"/>
          </p:nvPr>
        </p:nvSpPr>
        <p:spPr>
          <a:xfrm>
            <a:off x="3394017" y="3470825"/>
            <a:ext cx="2356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200"/>
            </a:lvl1pPr>
            <a:lvl2pPr lvl="1" algn="ctr">
              <a:lnSpc>
                <a:spcPct val="100000"/>
              </a:lnSpc>
              <a:spcBef>
                <a:spcPts val="1600"/>
              </a:spcBef>
              <a:spcAft>
                <a:spcPts val="0"/>
              </a:spcAft>
              <a:buSzPts val="1200"/>
              <a:buNone/>
              <a:defRPr sz="1200"/>
            </a:lvl2pPr>
            <a:lvl3pPr lvl="2" algn="ctr">
              <a:lnSpc>
                <a:spcPct val="100000"/>
              </a:lnSpc>
              <a:spcBef>
                <a:spcPts val="1600"/>
              </a:spcBef>
              <a:spcAft>
                <a:spcPts val="0"/>
              </a:spcAft>
              <a:buSzPts val="1200"/>
              <a:buNone/>
              <a:defRPr sz="1200"/>
            </a:lvl3pPr>
            <a:lvl4pPr lvl="3" algn="ctr">
              <a:lnSpc>
                <a:spcPct val="100000"/>
              </a:lnSpc>
              <a:spcBef>
                <a:spcPts val="1600"/>
              </a:spcBef>
              <a:spcAft>
                <a:spcPts val="0"/>
              </a:spcAft>
              <a:buSzPts val="1200"/>
              <a:buNone/>
              <a:defRPr sz="1200"/>
            </a:lvl4pPr>
            <a:lvl5pPr lvl="4" algn="ctr">
              <a:lnSpc>
                <a:spcPct val="100000"/>
              </a:lnSpc>
              <a:spcBef>
                <a:spcPts val="1600"/>
              </a:spcBef>
              <a:spcAft>
                <a:spcPts val="0"/>
              </a:spcAft>
              <a:buSzPts val="1200"/>
              <a:buNone/>
              <a:defRPr sz="1200"/>
            </a:lvl5pPr>
            <a:lvl6pPr lvl="5" algn="ctr">
              <a:lnSpc>
                <a:spcPct val="100000"/>
              </a:lnSpc>
              <a:spcBef>
                <a:spcPts val="1600"/>
              </a:spcBef>
              <a:spcAft>
                <a:spcPts val="0"/>
              </a:spcAft>
              <a:buSzPts val="1200"/>
              <a:buNone/>
              <a:defRPr sz="1200"/>
            </a:lvl6pPr>
            <a:lvl7pPr lvl="6" algn="ctr">
              <a:lnSpc>
                <a:spcPct val="100000"/>
              </a:lnSpc>
              <a:spcBef>
                <a:spcPts val="1600"/>
              </a:spcBef>
              <a:spcAft>
                <a:spcPts val="0"/>
              </a:spcAft>
              <a:buSzPts val="1200"/>
              <a:buNone/>
              <a:defRPr sz="1200"/>
            </a:lvl7pPr>
            <a:lvl8pPr lvl="7" algn="ctr">
              <a:lnSpc>
                <a:spcPct val="100000"/>
              </a:lnSpc>
              <a:spcBef>
                <a:spcPts val="1600"/>
              </a:spcBef>
              <a:spcAft>
                <a:spcPts val="0"/>
              </a:spcAft>
              <a:buSzPts val="1200"/>
              <a:buNone/>
              <a:defRPr sz="1200"/>
            </a:lvl8pPr>
            <a:lvl9pPr lvl="8" algn="ctr">
              <a:lnSpc>
                <a:spcPct val="100000"/>
              </a:lnSpc>
              <a:spcBef>
                <a:spcPts val="1600"/>
              </a:spcBef>
              <a:spcAft>
                <a:spcPts val="1600"/>
              </a:spcAft>
              <a:buSzPts val="1200"/>
              <a:buNone/>
              <a:defRPr sz="1200"/>
            </a:lvl9pPr>
          </a:lstStyle>
          <a:p/>
        </p:txBody>
      </p:sp>
      <p:sp>
        <p:nvSpPr>
          <p:cNvPr id="124" name="Google Shape;124;p143"/>
          <p:cNvSpPr txBox="1"/>
          <p:nvPr>
            <p:ph idx="7" type="title"/>
          </p:nvPr>
        </p:nvSpPr>
        <p:spPr>
          <a:xfrm>
            <a:off x="3651738" y="1959348"/>
            <a:ext cx="1841400" cy="401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i="0" sz="12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25" name="Google Shape;125;p143"/>
          <p:cNvSpPr txBox="1"/>
          <p:nvPr>
            <p:ph idx="8" type="subTitle"/>
          </p:nvPr>
        </p:nvSpPr>
        <p:spPr>
          <a:xfrm>
            <a:off x="3394338" y="2407775"/>
            <a:ext cx="2356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200"/>
            </a:lvl1pPr>
            <a:lvl2pPr lvl="1" algn="ctr">
              <a:lnSpc>
                <a:spcPct val="100000"/>
              </a:lnSpc>
              <a:spcBef>
                <a:spcPts val="1600"/>
              </a:spcBef>
              <a:spcAft>
                <a:spcPts val="0"/>
              </a:spcAft>
              <a:buSzPts val="1200"/>
              <a:buNone/>
              <a:defRPr sz="1200"/>
            </a:lvl2pPr>
            <a:lvl3pPr lvl="2" algn="ctr">
              <a:lnSpc>
                <a:spcPct val="100000"/>
              </a:lnSpc>
              <a:spcBef>
                <a:spcPts val="1600"/>
              </a:spcBef>
              <a:spcAft>
                <a:spcPts val="0"/>
              </a:spcAft>
              <a:buSzPts val="1200"/>
              <a:buNone/>
              <a:defRPr sz="1200"/>
            </a:lvl3pPr>
            <a:lvl4pPr lvl="3" algn="ctr">
              <a:lnSpc>
                <a:spcPct val="100000"/>
              </a:lnSpc>
              <a:spcBef>
                <a:spcPts val="1600"/>
              </a:spcBef>
              <a:spcAft>
                <a:spcPts val="0"/>
              </a:spcAft>
              <a:buSzPts val="1200"/>
              <a:buNone/>
              <a:defRPr sz="1200"/>
            </a:lvl4pPr>
            <a:lvl5pPr lvl="4" algn="ctr">
              <a:lnSpc>
                <a:spcPct val="100000"/>
              </a:lnSpc>
              <a:spcBef>
                <a:spcPts val="1600"/>
              </a:spcBef>
              <a:spcAft>
                <a:spcPts val="0"/>
              </a:spcAft>
              <a:buSzPts val="1200"/>
              <a:buNone/>
              <a:defRPr sz="1200"/>
            </a:lvl5pPr>
            <a:lvl6pPr lvl="5" algn="ctr">
              <a:lnSpc>
                <a:spcPct val="100000"/>
              </a:lnSpc>
              <a:spcBef>
                <a:spcPts val="1600"/>
              </a:spcBef>
              <a:spcAft>
                <a:spcPts val="0"/>
              </a:spcAft>
              <a:buSzPts val="1200"/>
              <a:buNone/>
              <a:defRPr sz="1200"/>
            </a:lvl6pPr>
            <a:lvl7pPr lvl="6" algn="ctr">
              <a:lnSpc>
                <a:spcPct val="100000"/>
              </a:lnSpc>
              <a:spcBef>
                <a:spcPts val="1600"/>
              </a:spcBef>
              <a:spcAft>
                <a:spcPts val="0"/>
              </a:spcAft>
              <a:buSzPts val="1200"/>
              <a:buNone/>
              <a:defRPr sz="1200"/>
            </a:lvl7pPr>
            <a:lvl8pPr lvl="7" algn="ctr">
              <a:lnSpc>
                <a:spcPct val="100000"/>
              </a:lnSpc>
              <a:spcBef>
                <a:spcPts val="1600"/>
              </a:spcBef>
              <a:spcAft>
                <a:spcPts val="0"/>
              </a:spcAft>
              <a:buSzPts val="1200"/>
              <a:buNone/>
              <a:defRPr sz="1200"/>
            </a:lvl8pPr>
            <a:lvl9pPr lvl="8" algn="ctr">
              <a:lnSpc>
                <a:spcPct val="100000"/>
              </a:lnSpc>
              <a:spcBef>
                <a:spcPts val="1600"/>
              </a:spcBef>
              <a:spcAft>
                <a:spcPts val="1600"/>
              </a:spcAft>
              <a:buSzPts val="1200"/>
              <a:buNone/>
              <a:defRPr sz="1200"/>
            </a:lvl9pPr>
          </a:lstStyle>
          <a:p/>
        </p:txBody>
      </p:sp>
      <p:sp>
        <p:nvSpPr>
          <p:cNvPr id="126" name="Google Shape;126;p143"/>
          <p:cNvSpPr txBox="1"/>
          <p:nvPr>
            <p:ph idx="9" type="title"/>
          </p:nvPr>
        </p:nvSpPr>
        <p:spPr>
          <a:xfrm>
            <a:off x="1169738" y="3022385"/>
            <a:ext cx="1841400" cy="401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i="0" sz="12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27" name="Google Shape;127;p143"/>
          <p:cNvSpPr txBox="1"/>
          <p:nvPr>
            <p:ph idx="13" type="subTitle"/>
          </p:nvPr>
        </p:nvSpPr>
        <p:spPr>
          <a:xfrm>
            <a:off x="912225" y="3470825"/>
            <a:ext cx="2356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200"/>
            </a:lvl1pPr>
            <a:lvl2pPr lvl="1" algn="ctr">
              <a:lnSpc>
                <a:spcPct val="100000"/>
              </a:lnSpc>
              <a:spcBef>
                <a:spcPts val="1600"/>
              </a:spcBef>
              <a:spcAft>
                <a:spcPts val="0"/>
              </a:spcAft>
              <a:buSzPts val="1200"/>
              <a:buNone/>
              <a:defRPr sz="1200"/>
            </a:lvl2pPr>
            <a:lvl3pPr lvl="2" algn="ctr">
              <a:lnSpc>
                <a:spcPct val="100000"/>
              </a:lnSpc>
              <a:spcBef>
                <a:spcPts val="1600"/>
              </a:spcBef>
              <a:spcAft>
                <a:spcPts val="0"/>
              </a:spcAft>
              <a:buSzPts val="1200"/>
              <a:buNone/>
              <a:defRPr sz="1200"/>
            </a:lvl3pPr>
            <a:lvl4pPr lvl="3" algn="ctr">
              <a:lnSpc>
                <a:spcPct val="100000"/>
              </a:lnSpc>
              <a:spcBef>
                <a:spcPts val="1600"/>
              </a:spcBef>
              <a:spcAft>
                <a:spcPts val="0"/>
              </a:spcAft>
              <a:buSzPts val="1200"/>
              <a:buNone/>
              <a:defRPr sz="1200"/>
            </a:lvl4pPr>
            <a:lvl5pPr lvl="4" algn="ctr">
              <a:lnSpc>
                <a:spcPct val="100000"/>
              </a:lnSpc>
              <a:spcBef>
                <a:spcPts val="1600"/>
              </a:spcBef>
              <a:spcAft>
                <a:spcPts val="0"/>
              </a:spcAft>
              <a:buSzPts val="1200"/>
              <a:buNone/>
              <a:defRPr sz="1200"/>
            </a:lvl5pPr>
            <a:lvl6pPr lvl="5" algn="ctr">
              <a:lnSpc>
                <a:spcPct val="100000"/>
              </a:lnSpc>
              <a:spcBef>
                <a:spcPts val="1600"/>
              </a:spcBef>
              <a:spcAft>
                <a:spcPts val="0"/>
              </a:spcAft>
              <a:buSzPts val="1200"/>
              <a:buNone/>
              <a:defRPr sz="1200"/>
            </a:lvl6pPr>
            <a:lvl7pPr lvl="6" algn="ctr">
              <a:lnSpc>
                <a:spcPct val="100000"/>
              </a:lnSpc>
              <a:spcBef>
                <a:spcPts val="1600"/>
              </a:spcBef>
              <a:spcAft>
                <a:spcPts val="0"/>
              </a:spcAft>
              <a:buSzPts val="1200"/>
              <a:buNone/>
              <a:defRPr sz="1200"/>
            </a:lvl7pPr>
            <a:lvl8pPr lvl="7" algn="ctr">
              <a:lnSpc>
                <a:spcPct val="100000"/>
              </a:lnSpc>
              <a:spcBef>
                <a:spcPts val="1600"/>
              </a:spcBef>
              <a:spcAft>
                <a:spcPts val="0"/>
              </a:spcAft>
              <a:buSzPts val="1200"/>
              <a:buNone/>
              <a:defRPr sz="1200"/>
            </a:lvl8pPr>
            <a:lvl9pPr lvl="8" algn="ctr">
              <a:lnSpc>
                <a:spcPct val="100000"/>
              </a:lnSpc>
              <a:spcBef>
                <a:spcPts val="1600"/>
              </a:spcBef>
              <a:spcAft>
                <a:spcPts val="1600"/>
              </a:spcAft>
              <a:buSzPts val="1200"/>
              <a:buNone/>
              <a:defRPr sz="1200"/>
            </a:lvl9pPr>
          </a:lstStyle>
          <a:p/>
        </p:txBody>
      </p:sp>
      <p:sp>
        <p:nvSpPr>
          <p:cNvPr id="128" name="Google Shape;128;p143"/>
          <p:cNvSpPr txBox="1"/>
          <p:nvPr>
            <p:ph idx="14" type="title"/>
          </p:nvPr>
        </p:nvSpPr>
        <p:spPr>
          <a:xfrm>
            <a:off x="6329600" y="3022388"/>
            <a:ext cx="1446300" cy="401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i="0" sz="12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29" name="Google Shape;129;p143"/>
          <p:cNvSpPr txBox="1"/>
          <p:nvPr>
            <p:ph idx="15" type="subTitle"/>
          </p:nvPr>
        </p:nvSpPr>
        <p:spPr>
          <a:xfrm>
            <a:off x="5875671" y="3470825"/>
            <a:ext cx="2356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200"/>
            </a:lvl1pPr>
            <a:lvl2pPr lvl="1" algn="ctr">
              <a:lnSpc>
                <a:spcPct val="100000"/>
              </a:lnSpc>
              <a:spcBef>
                <a:spcPts val="1600"/>
              </a:spcBef>
              <a:spcAft>
                <a:spcPts val="0"/>
              </a:spcAft>
              <a:buSzPts val="1200"/>
              <a:buNone/>
              <a:defRPr sz="1200"/>
            </a:lvl2pPr>
            <a:lvl3pPr lvl="2" algn="ctr">
              <a:lnSpc>
                <a:spcPct val="100000"/>
              </a:lnSpc>
              <a:spcBef>
                <a:spcPts val="1600"/>
              </a:spcBef>
              <a:spcAft>
                <a:spcPts val="0"/>
              </a:spcAft>
              <a:buSzPts val="1200"/>
              <a:buNone/>
              <a:defRPr sz="1200"/>
            </a:lvl3pPr>
            <a:lvl4pPr lvl="3" algn="ctr">
              <a:lnSpc>
                <a:spcPct val="100000"/>
              </a:lnSpc>
              <a:spcBef>
                <a:spcPts val="1600"/>
              </a:spcBef>
              <a:spcAft>
                <a:spcPts val="0"/>
              </a:spcAft>
              <a:buSzPts val="1200"/>
              <a:buNone/>
              <a:defRPr sz="1200"/>
            </a:lvl4pPr>
            <a:lvl5pPr lvl="4" algn="ctr">
              <a:lnSpc>
                <a:spcPct val="100000"/>
              </a:lnSpc>
              <a:spcBef>
                <a:spcPts val="1600"/>
              </a:spcBef>
              <a:spcAft>
                <a:spcPts val="0"/>
              </a:spcAft>
              <a:buSzPts val="1200"/>
              <a:buNone/>
              <a:defRPr sz="1200"/>
            </a:lvl5pPr>
            <a:lvl6pPr lvl="5" algn="ctr">
              <a:lnSpc>
                <a:spcPct val="100000"/>
              </a:lnSpc>
              <a:spcBef>
                <a:spcPts val="1600"/>
              </a:spcBef>
              <a:spcAft>
                <a:spcPts val="0"/>
              </a:spcAft>
              <a:buSzPts val="1200"/>
              <a:buNone/>
              <a:defRPr sz="1200"/>
            </a:lvl6pPr>
            <a:lvl7pPr lvl="6" algn="ctr">
              <a:lnSpc>
                <a:spcPct val="100000"/>
              </a:lnSpc>
              <a:spcBef>
                <a:spcPts val="1600"/>
              </a:spcBef>
              <a:spcAft>
                <a:spcPts val="0"/>
              </a:spcAft>
              <a:buSzPts val="1200"/>
              <a:buNone/>
              <a:defRPr sz="1200"/>
            </a:lvl7pPr>
            <a:lvl8pPr lvl="7" algn="ctr">
              <a:lnSpc>
                <a:spcPct val="100000"/>
              </a:lnSpc>
              <a:spcBef>
                <a:spcPts val="1600"/>
              </a:spcBef>
              <a:spcAft>
                <a:spcPts val="0"/>
              </a:spcAft>
              <a:buSzPts val="1200"/>
              <a:buNone/>
              <a:defRPr sz="1200"/>
            </a:lvl8pPr>
            <a:lvl9pPr lvl="8" algn="ctr">
              <a:lnSpc>
                <a:spcPct val="100000"/>
              </a:lnSpc>
              <a:spcBef>
                <a:spcPts val="1600"/>
              </a:spcBef>
              <a:spcAft>
                <a:spcPts val="1600"/>
              </a:spcAft>
              <a:buSzPts val="1200"/>
              <a:buNone/>
              <a:defRPr sz="12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0" name="Shape 130"/>
        <p:cNvGrpSpPr/>
        <p:nvPr/>
      </p:nvGrpSpPr>
      <p:grpSpPr>
        <a:xfrm>
          <a:off x="0" y="0"/>
          <a:ext cx="0" cy="0"/>
          <a:chOff x="0" y="0"/>
          <a:chExt cx="0" cy="0"/>
        </a:xfrm>
      </p:grpSpPr>
      <p:sp>
        <p:nvSpPr>
          <p:cNvPr id="131" name="Google Shape;131;p144"/>
          <p:cNvSpPr/>
          <p:nvPr/>
        </p:nvSpPr>
        <p:spPr>
          <a:xfrm flipH="1" rot="5400000">
            <a:off x="5693572" y="1695845"/>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rgbClr val="FB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44"/>
          <p:cNvSpPr/>
          <p:nvPr/>
        </p:nvSpPr>
        <p:spPr>
          <a:xfrm flipH="1">
            <a:off x="19" y="0"/>
            <a:ext cx="4212025" cy="5143476"/>
          </a:xfrm>
          <a:custGeom>
            <a:rect b="b" l="l" r="r" t="t"/>
            <a:pathLst>
              <a:path extrusionOk="0" h="47931" w="39251">
                <a:moveTo>
                  <a:pt x="21033" y="0"/>
                </a:moveTo>
                <a:cubicBezTo>
                  <a:pt x="24804" y="8909"/>
                  <a:pt x="24227" y="19157"/>
                  <a:pt x="15856" y="27953"/>
                </a:cubicBezTo>
                <a:cubicBezTo>
                  <a:pt x="8909" y="35252"/>
                  <a:pt x="3511" y="39402"/>
                  <a:pt x="0" y="47931"/>
                </a:cubicBezTo>
                <a:lnTo>
                  <a:pt x="39251" y="47931"/>
                </a:lnTo>
                <a:lnTo>
                  <a:pt x="39251"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44"/>
          <p:cNvSpPr/>
          <p:nvPr/>
        </p:nvSpPr>
        <p:spPr>
          <a:xfrm rot="10800000">
            <a:off x="6304698" y="1196133"/>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rgbClr val="FB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134" name="Google Shape;134;p144"/>
          <p:cNvSpPr txBox="1"/>
          <p:nvPr>
            <p:ph type="title"/>
          </p:nvPr>
        </p:nvSpPr>
        <p:spPr>
          <a:xfrm>
            <a:off x="4654150" y="1524362"/>
            <a:ext cx="3770100" cy="1820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4200"/>
              <a:buNone/>
              <a:defRPr sz="48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35" name="Google Shape;135;p144"/>
          <p:cNvSpPr txBox="1"/>
          <p:nvPr>
            <p:ph idx="1" type="subTitle"/>
          </p:nvPr>
        </p:nvSpPr>
        <p:spPr>
          <a:xfrm>
            <a:off x="5656150" y="3556450"/>
            <a:ext cx="2768100" cy="4695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100"/>
              <a:buNone/>
              <a:defRPr sz="1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6" name="Google Shape;136;p144"/>
          <p:cNvSpPr txBox="1"/>
          <p:nvPr>
            <p:ph idx="2" type="title"/>
          </p:nvPr>
        </p:nvSpPr>
        <p:spPr>
          <a:xfrm flipH="1">
            <a:off x="6119950" y="636787"/>
            <a:ext cx="2304300" cy="1139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rgbClr val="E87E45"/>
              </a:buClr>
              <a:buSzPts val="3600"/>
              <a:buNone/>
              <a:defRPr sz="7200"/>
            </a:lvl1pPr>
            <a:lvl2pPr lvl="1"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p:txBody>
      </p:sp>
      <p:sp>
        <p:nvSpPr>
          <p:cNvPr id="137" name="Google Shape;137;p144"/>
          <p:cNvSpPr/>
          <p:nvPr/>
        </p:nvSpPr>
        <p:spPr>
          <a:xfrm>
            <a:off x="3645498" y="18163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rgbClr val="FB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8" name="Shape 138"/>
        <p:cNvGrpSpPr/>
        <p:nvPr/>
      </p:nvGrpSpPr>
      <p:grpSpPr>
        <a:xfrm>
          <a:off x="0" y="0"/>
          <a:ext cx="0" cy="0"/>
          <a:chOff x="0" y="0"/>
          <a:chExt cx="0" cy="0"/>
        </a:xfrm>
      </p:grpSpPr>
      <p:sp>
        <p:nvSpPr>
          <p:cNvPr id="139" name="Google Shape;139;p145"/>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0" name="Google Shape;140;p145"/>
          <p:cNvSpPr/>
          <p:nvPr/>
        </p:nvSpPr>
        <p:spPr>
          <a:xfrm>
            <a:off x="7623550" y="0"/>
            <a:ext cx="1520413" cy="960299"/>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
  <p:cSld name="TITLE_ONLY_1">
    <p:spTree>
      <p:nvGrpSpPr>
        <p:cNvPr id="141" name="Shape 141"/>
        <p:cNvGrpSpPr/>
        <p:nvPr/>
      </p:nvGrpSpPr>
      <p:grpSpPr>
        <a:xfrm>
          <a:off x="0" y="0"/>
          <a:ext cx="0" cy="0"/>
          <a:chOff x="0" y="0"/>
          <a:chExt cx="0" cy="0"/>
        </a:xfrm>
      </p:grpSpPr>
      <p:sp>
        <p:nvSpPr>
          <p:cNvPr id="142" name="Google Shape;142;p146"/>
          <p:cNvSpPr/>
          <p:nvPr/>
        </p:nvSpPr>
        <p:spPr>
          <a:xfrm>
            <a:off x="7239778" y="3190802"/>
            <a:ext cx="1904227" cy="1945172"/>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146"/>
          <p:cNvSpPr/>
          <p:nvPr/>
        </p:nvSpPr>
        <p:spPr>
          <a:xfrm>
            <a:off x="0" y="0"/>
            <a:ext cx="2675012" cy="966483"/>
          </a:xfrm>
          <a:custGeom>
            <a:rect b="b" l="l" r="r" t="t"/>
            <a:pathLst>
              <a:path extrusionOk="0" h="22371" w="61918">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146"/>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2">
  <p:cSld name="TITLE_ONLY_1_1">
    <p:spTree>
      <p:nvGrpSpPr>
        <p:cNvPr id="145" name="Shape 145"/>
        <p:cNvGrpSpPr/>
        <p:nvPr/>
      </p:nvGrpSpPr>
      <p:grpSpPr>
        <a:xfrm>
          <a:off x="0" y="0"/>
          <a:ext cx="0" cy="0"/>
          <a:chOff x="0" y="0"/>
          <a:chExt cx="0" cy="0"/>
        </a:xfrm>
      </p:grpSpPr>
      <p:sp>
        <p:nvSpPr>
          <p:cNvPr id="146" name="Google Shape;146;p147"/>
          <p:cNvSpPr/>
          <p:nvPr/>
        </p:nvSpPr>
        <p:spPr>
          <a:xfrm>
            <a:off x="4096400" y="0"/>
            <a:ext cx="5051471" cy="1722297"/>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147"/>
          <p:cNvSpPr/>
          <p:nvPr/>
        </p:nvSpPr>
        <p:spPr>
          <a:xfrm flipH="1">
            <a:off x="4" y="3707376"/>
            <a:ext cx="1327392" cy="1436105"/>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147"/>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3">
  <p:cSld name="TITLE_ONLY_1_1_1">
    <p:spTree>
      <p:nvGrpSpPr>
        <p:cNvPr id="149" name="Shape 149"/>
        <p:cNvGrpSpPr/>
        <p:nvPr/>
      </p:nvGrpSpPr>
      <p:grpSpPr>
        <a:xfrm>
          <a:off x="0" y="0"/>
          <a:ext cx="0" cy="0"/>
          <a:chOff x="0" y="0"/>
          <a:chExt cx="0" cy="0"/>
        </a:xfrm>
      </p:grpSpPr>
      <p:sp>
        <p:nvSpPr>
          <p:cNvPr id="150" name="Google Shape;150;p148"/>
          <p:cNvSpPr/>
          <p:nvPr/>
        </p:nvSpPr>
        <p:spPr>
          <a:xfrm flipH="1" rot="5400000">
            <a:off x="19026" y="-25799"/>
            <a:ext cx="1401457" cy="1431591"/>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148"/>
          <p:cNvSpPr/>
          <p:nvPr/>
        </p:nvSpPr>
        <p:spPr>
          <a:xfrm flipH="1" rot="10800000">
            <a:off x="6891026" y="3720503"/>
            <a:ext cx="2252989" cy="1422997"/>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148"/>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4">
  <p:cSld name="TITLE_ONLY_1_1_1_1">
    <p:spTree>
      <p:nvGrpSpPr>
        <p:cNvPr id="153" name="Shape 153"/>
        <p:cNvGrpSpPr/>
        <p:nvPr/>
      </p:nvGrpSpPr>
      <p:grpSpPr>
        <a:xfrm>
          <a:off x="0" y="0"/>
          <a:ext cx="0" cy="0"/>
          <a:chOff x="0" y="0"/>
          <a:chExt cx="0" cy="0"/>
        </a:xfrm>
      </p:grpSpPr>
      <p:sp>
        <p:nvSpPr>
          <p:cNvPr id="154" name="Google Shape;154;p149"/>
          <p:cNvSpPr/>
          <p:nvPr/>
        </p:nvSpPr>
        <p:spPr>
          <a:xfrm rot="10800000">
            <a:off x="7" y="3993653"/>
            <a:ext cx="1135943" cy="1149847"/>
          </a:xfrm>
          <a:custGeom>
            <a:rect b="b" l="l" r="r" t="t"/>
            <a:pathLst>
              <a:path extrusionOk="0" h="38373" w="37909">
                <a:moveTo>
                  <a:pt x="0" y="1"/>
                </a:moveTo>
                <a:cubicBezTo>
                  <a:pt x="106" y="687"/>
                  <a:pt x="229" y="1375"/>
                  <a:pt x="369" y="2064"/>
                </a:cubicBezTo>
                <a:cubicBezTo>
                  <a:pt x="3736" y="18816"/>
                  <a:pt x="14366" y="28216"/>
                  <a:pt x="23623" y="33358"/>
                </a:cubicBezTo>
                <a:cubicBezTo>
                  <a:pt x="28156" y="35874"/>
                  <a:pt x="32988" y="37540"/>
                  <a:pt x="37908" y="38373"/>
                </a:cubicBezTo>
                <a:lnTo>
                  <a:pt x="37908" y="1"/>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149"/>
          <p:cNvSpPr/>
          <p:nvPr/>
        </p:nvSpPr>
        <p:spPr>
          <a:xfrm rot="-5400000">
            <a:off x="5702519" y="1702008"/>
            <a:ext cx="5160623" cy="1722361"/>
          </a:xfrm>
          <a:custGeom>
            <a:rect b="b" l="l" r="r" t="t"/>
            <a:pathLst>
              <a:path extrusionOk="0" h="23995" w="71895">
                <a:moveTo>
                  <a:pt x="21214" y="0"/>
                </a:moveTo>
                <a:cubicBezTo>
                  <a:pt x="18150" y="0"/>
                  <a:pt x="15133" y="613"/>
                  <a:pt x="12269" y="1887"/>
                </a:cubicBezTo>
                <a:cubicBezTo>
                  <a:pt x="2418" y="6270"/>
                  <a:pt x="0" y="17732"/>
                  <a:pt x="0" y="17732"/>
                </a:cubicBezTo>
                <a:lnTo>
                  <a:pt x="0" y="23995"/>
                </a:lnTo>
                <a:lnTo>
                  <a:pt x="71894" y="23995"/>
                </a:lnTo>
                <a:lnTo>
                  <a:pt x="71894" y="15969"/>
                </a:lnTo>
                <a:cubicBezTo>
                  <a:pt x="69535" y="17370"/>
                  <a:pt x="66828" y="17986"/>
                  <a:pt x="63951" y="17986"/>
                </a:cubicBezTo>
                <a:cubicBezTo>
                  <a:pt x="56074" y="17986"/>
                  <a:pt x="46926" y="13373"/>
                  <a:pt x="40161" y="7661"/>
                </a:cubicBezTo>
                <a:cubicBezTo>
                  <a:pt x="34286" y="2703"/>
                  <a:pt x="27647" y="0"/>
                  <a:pt x="21214" y="0"/>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149"/>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5">
  <p:cSld name="TITLE_ONLY_1_1_1_1_1">
    <p:spTree>
      <p:nvGrpSpPr>
        <p:cNvPr id="157" name="Shape 157"/>
        <p:cNvGrpSpPr/>
        <p:nvPr/>
      </p:nvGrpSpPr>
      <p:grpSpPr>
        <a:xfrm>
          <a:off x="0" y="0"/>
          <a:ext cx="0" cy="0"/>
          <a:chOff x="0" y="0"/>
          <a:chExt cx="0" cy="0"/>
        </a:xfrm>
      </p:grpSpPr>
      <p:sp>
        <p:nvSpPr>
          <p:cNvPr id="158" name="Google Shape;158;p150"/>
          <p:cNvSpPr/>
          <p:nvPr/>
        </p:nvSpPr>
        <p:spPr>
          <a:xfrm>
            <a:off x="7105950" y="2086750"/>
            <a:ext cx="2037963" cy="3056755"/>
          </a:xfrm>
          <a:custGeom>
            <a:rect b="b" l="l" r="r" t="t"/>
            <a:pathLst>
              <a:path extrusionOk="0" h="24210" w="16141">
                <a:moveTo>
                  <a:pt x="16141" y="0"/>
                </a:moveTo>
                <a:cubicBezTo>
                  <a:pt x="5570" y="1350"/>
                  <a:pt x="0" y="9861"/>
                  <a:pt x="1321" y="19259"/>
                </a:cubicBezTo>
                <a:cubicBezTo>
                  <a:pt x="1729" y="21075"/>
                  <a:pt x="2351" y="22723"/>
                  <a:pt x="3145" y="24209"/>
                </a:cubicBezTo>
                <a:lnTo>
                  <a:pt x="16141" y="24209"/>
                </a:lnTo>
                <a:lnTo>
                  <a:pt x="16141"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150"/>
          <p:cNvSpPr/>
          <p:nvPr/>
        </p:nvSpPr>
        <p:spPr>
          <a:xfrm rot="5400000">
            <a:off x="-1719131" y="1702008"/>
            <a:ext cx="5160623" cy="1722361"/>
          </a:xfrm>
          <a:custGeom>
            <a:rect b="b" l="l" r="r" t="t"/>
            <a:pathLst>
              <a:path extrusionOk="0" h="23995" w="71895">
                <a:moveTo>
                  <a:pt x="21214" y="0"/>
                </a:moveTo>
                <a:cubicBezTo>
                  <a:pt x="18150" y="0"/>
                  <a:pt x="15133" y="613"/>
                  <a:pt x="12269" y="1887"/>
                </a:cubicBezTo>
                <a:cubicBezTo>
                  <a:pt x="2418" y="6270"/>
                  <a:pt x="0" y="17732"/>
                  <a:pt x="0" y="17732"/>
                </a:cubicBezTo>
                <a:lnTo>
                  <a:pt x="0" y="23995"/>
                </a:lnTo>
                <a:lnTo>
                  <a:pt x="71894" y="23995"/>
                </a:lnTo>
                <a:lnTo>
                  <a:pt x="71894" y="15969"/>
                </a:lnTo>
                <a:cubicBezTo>
                  <a:pt x="69535" y="17370"/>
                  <a:pt x="66828" y="17986"/>
                  <a:pt x="63951" y="17986"/>
                </a:cubicBezTo>
                <a:cubicBezTo>
                  <a:pt x="56074" y="17986"/>
                  <a:pt x="46926" y="13373"/>
                  <a:pt x="40161" y="7661"/>
                </a:cubicBezTo>
                <a:cubicBezTo>
                  <a:pt x="34286" y="2703"/>
                  <a:pt x="27647" y="0"/>
                  <a:pt x="21214" y="0"/>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50"/>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6">
  <p:cSld name="TITLE_ONLY_1_1_1_1_1_1">
    <p:spTree>
      <p:nvGrpSpPr>
        <p:cNvPr id="161" name="Shape 161"/>
        <p:cNvGrpSpPr/>
        <p:nvPr/>
      </p:nvGrpSpPr>
      <p:grpSpPr>
        <a:xfrm>
          <a:off x="0" y="0"/>
          <a:ext cx="0" cy="0"/>
          <a:chOff x="0" y="0"/>
          <a:chExt cx="0" cy="0"/>
        </a:xfrm>
      </p:grpSpPr>
      <p:sp>
        <p:nvSpPr>
          <p:cNvPr id="162" name="Google Shape;162;p151"/>
          <p:cNvSpPr/>
          <p:nvPr/>
        </p:nvSpPr>
        <p:spPr>
          <a:xfrm>
            <a:off x="13" y="1125875"/>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151"/>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12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 name="Google Shape;17;p1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7">
  <p:cSld name="TITLE_ONLY_1_1_1_1_1_1_1">
    <p:spTree>
      <p:nvGrpSpPr>
        <p:cNvPr id="164" name="Shape 164"/>
        <p:cNvGrpSpPr/>
        <p:nvPr/>
      </p:nvGrpSpPr>
      <p:grpSpPr>
        <a:xfrm>
          <a:off x="0" y="0"/>
          <a:ext cx="0" cy="0"/>
          <a:chOff x="0" y="0"/>
          <a:chExt cx="0" cy="0"/>
        </a:xfrm>
      </p:grpSpPr>
      <p:sp>
        <p:nvSpPr>
          <p:cNvPr id="165" name="Google Shape;165;p152"/>
          <p:cNvSpPr/>
          <p:nvPr/>
        </p:nvSpPr>
        <p:spPr>
          <a:xfrm>
            <a:off x="0" y="1171175"/>
            <a:ext cx="2299013" cy="3972304"/>
          </a:xfrm>
          <a:custGeom>
            <a:rect b="b" l="l" r="r" t="t"/>
            <a:pathLst>
              <a:path extrusionOk="0" h="31545" w="18257">
                <a:moveTo>
                  <a:pt x="0" y="1"/>
                </a:moveTo>
                <a:lnTo>
                  <a:pt x="0" y="31544"/>
                </a:lnTo>
                <a:lnTo>
                  <a:pt x="15474" y="31544"/>
                </a:lnTo>
                <a:cubicBezTo>
                  <a:pt x="18257" y="20749"/>
                  <a:pt x="16110" y="7817"/>
                  <a:pt x="7588" y="2594"/>
                </a:cubicBezTo>
                <a:cubicBezTo>
                  <a:pt x="4801" y="886"/>
                  <a:pt x="2303" y="106"/>
                  <a:pt x="0" y="1"/>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52"/>
          <p:cNvSpPr/>
          <p:nvPr/>
        </p:nvSpPr>
        <p:spPr>
          <a:xfrm rot="-5400000">
            <a:off x="8051650" y="-137775"/>
            <a:ext cx="954575" cy="1230100"/>
          </a:xfrm>
          <a:custGeom>
            <a:rect b="b" l="l" r="r" t="t"/>
            <a:pathLst>
              <a:path extrusionOk="0" h="49204" w="38183">
                <a:moveTo>
                  <a:pt x="38183" y="1"/>
                </a:moveTo>
                <a:cubicBezTo>
                  <a:pt x="18795" y="4415"/>
                  <a:pt x="3662" y="20067"/>
                  <a:pt x="637" y="39965"/>
                </a:cubicBezTo>
                <a:cubicBezTo>
                  <a:pt x="155" y="43127"/>
                  <a:pt x="1" y="46234"/>
                  <a:pt x="138" y="49203"/>
                </a:cubicBezTo>
                <a:lnTo>
                  <a:pt x="38183" y="49203"/>
                </a:lnTo>
                <a:lnTo>
                  <a:pt x="38183" y="1"/>
                </a:ln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152"/>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8">
  <p:cSld name="TITLE_ONLY_1_1_1_1_1_1_1_1">
    <p:spTree>
      <p:nvGrpSpPr>
        <p:cNvPr id="168" name="Shape 168"/>
        <p:cNvGrpSpPr/>
        <p:nvPr/>
      </p:nvGrpSpPr>
      <p:grpSpPr>
        <a:xfrm>
          <a:off x="0" y="0"/>
          <a:ext cx="0" cy="0"/>
          <a:chOff x="0" y="0"/>
          <a:chExt cx="0" cy="0"/>
        </a:xfrm>
      </p:grpSpPr>
      <p:sp>
        <p:nvSpPr>
          <p:cNvPr id="169" name="Google Shape;169;p153"/>
          <p:cNvSpPr/>
          <p:nvPr/>
        </p:nvSpPr>
        <p:spPr>
          <a:xfrm flipH="1" rot="10800000">
            <a:off x="8196275" y="4184175"/>
            <a:ext cx="947725" cy="959325"/>
          </a:xfrm>
          <a:custGeom>
            <a:rect b="b" l="l" r="r" t="t"/>
            <a:pathLst>
              <a:path extrusionOk="0" h="38373" w="37909">
                <a:moveTo>
                  <a:pt x="0" y="1"/>
                </a:moveTo>
                <a:cubicBezTo>
                  <a:pt x="106" y="687"/>
                  <a:pt x="229" y="1375"/>
                  <a:pt x="369" y="2064"/>
                </a:cubicBezTo>
                <a:cubicBezTo>
                  <a:pt x="3736" y="18816"/>
                  <a:pt x="14366" y="28216"/>
                  <a:pt x="23623" y="33358"/>
                </a:cubicBezTo>
                <a:cubicBezTo>
                  <a:pt x="28156" y="35874"/>
                  <a:pt x="32988" y="37540"/>
                  <a:pt x="37908" y="38373"/>
                </a:cubicBezTo>
                <a:lnTo>
                  <a:pt x="37908" y="1"/>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153"/>
          <p:cNvSpPr/>
          <p:nvPr/>
        </p:nvSpPr>
        <p:spPr>
          <a:xfrm rot="-5400000">
            <a:off x="-175200" y="175200"/>
            <a:ext cx="951150" cy="600750"/>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153"/>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2" name="Shape 172"/>
        <p:cNvGrpSpPr/>
        <p:nvPr/>
      </p:nvGrpSpPr>
      <p:grpSpPr>
        <a:xfrm>
          <a:off x="0" y="0"/>
          <a:ext cx="0" cy="0"/>
          <a:chOff x="0" y="0"/>
          <a:chExt cx="0" cy="0"/>
        </a:xfrm>
      </p:grpSpPr>
      <p:sp>
        <p:nvSpPr>
          <p:cNvPr id="173" name="Google Shape;173;p154"/>
          <p:cNvSpPr/>
          <p:nvPr/>
        </p:nvSpPr>
        <p:spPr>
          <a:xfrm>
            <a:off x="4528424" y="2063522"/>
            <a:ext cx="2961886" cy="2178058"/>
          </a:xfrm>
          <a:custGeom>
            <a:rect b="b" l="l" r="r" t="t"/>
            <a:pathLst>
              <a:path extrusionOk="0" h="12132" w="16498">
                <a:moveTo>
                  <a:pt x="7973" y="1"/>
                </a:moveTo>
                <a:cubicBezTo>
                  <a:pt x="7489" y="1"/>
                  <a:pt x="7030" y="47"/>
                  <a:pt x="6606" y="126"/>
                </a:cubicBezTo>
                <a:cubicBezTo>
                  <a:pt x="3445" y="716"/>
                  <a:pt x="576" y="3394"/>
                  <a:pt x="100" y="6519"/>
                </a:cubicBezTo>
                <a:cubicBezTo>
                  <a:pt x="26" y="7013"/>
                  <a:pt x="1" y="7501"/>
                  <a:pt x="23" y="7969"/>
                </a:cubicBezTo>
                <a:cubicBezTo>
                  <a:pt x="112" y="9903"/>
                  <a:pt x="1424" y="12132"/>
                  <a:pt x="4189" y="12132"/>
                </a:cubicBezTo>
                <a:cubicBezTo>
                  <a:pt x="4828" y="12132"/>
                  <a:pt x="5545" y="12012"/>
                  <a:pt x="6342" y="11743"/>
                </a:cubicBezTo>
                <a:cubicBezTo>
                  <a:pt x="9464" y="10688"/>
                  <a:pt x="14252" y="11303"/>
                  <a:pt x="15724" y="7969"/>
                </a:cubicBezTo>
                <a:cubicBezTo>
                  <a:pt x="16497" y="6214"/>
                  <a:pt x="15097" y="3742"/>
                  <a:pt x="13112" y="1998"/>
                </a:cubicBezTo>
                <a:cubicBezTo>
                  <a:pt x="11406" y="499"/>
                  <a:pt x="9558" y="1"/>
                  <a:pt x="7973" y="1"/>
                </a:cubicBez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154"/>
          <p:cNvSpPr/>
          <p:nvPr/>
        </p:nvSpPr>
        <p:spPr>
          <a:xfrm flipH="1" rot="5400000">
            <a:off x="6714033" y="2713533"/>
            <a:ext cx="2270301" cy="2589632"/>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54"/>
          <p:cNvSpPr/>
          <p:nvPr/>
        </p:nvSpPr>
        <p:spPr>
          <a:xfrm flipH="1" rot="10800000">
            <a:off x="0" y="4168375"/>
            <a:ext cx="1265300" cy="975125"/>
          </a:xfrm>
          <a:custGeom>
            <a:rect b="b" l="l" r="r" t="t"/>
            <a:pathLst>
              <a:path extrusionOk="0" h="39005" w="50612">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15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77" name="Google Shape;177;p15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04800" lvl="0" marL="457200" algn="ctr">
              <a:lnSpc>
                <a:spcPct val="115000"/>
              </a:lnSpc>
              <a:spcBef>
                <a:spcPts val="0"/>
              </a:spcBef>
              <a:spcAft>
                <a:spcPts val="0"/>
              </a:spcAft>
              <a:buSzPts val="1200"/>
              <a:buChar char="●"/>
              <a:defRPr/>
            </a:lvl1pPr>
            <a:lvl2pPr indent="-304800" lvl="1" marL="914400" algn="ctr">
              <a:lnSpc>
                <a:spcPct val="115000"/>
              </a:lnSpc>
              <a:spcBef>
                <a:spcPts val="1600"/>
              </a:spcBef>
              <a:spcAft>
                <a:spcPts val="0"/>
              </a:spcAft>
              <a:buSzPts val="1200"/>
              <a:buChar char="○"/>
              <a:defRPr/>
            </a:lvl2pPr>
            <a:lvl3pPr indent="-304800" lvl="2" marL="1371600" algn="ctr">
              <a:lnSpc>
                <a:spcPct val="115000"/>
              </a:lnSpc>
              <a:spcBef>
                <a:spcPts val="1600"/>
              </a:spcBef>
              <a:spcAft>
                <a:spcPts val="0"/>
              </a:spcAft>
              <a:buSzPts val="1200"/>
              <a:buChar char="■"/>
              <a:defRPr/>
            </a:lvl3pPr>
            <a:lvl4pPr indent="-304800" lvl="3" marL="1828800" algn="ctr">
              <a:lnSpc>
                <a:spcPct val="115000"/>
              </a:lnSpc>
              <a:spcBef>
                <a:spcPts val="1600"/>
              </a:spcBef>
              <a:spcAft>
                <a:spcPts val="0"/>
              </a:spcAft>
              <a:buSzPts val="1200"/>
              <a:buChar char="●"/>
              <a:defRPr/>
            </a:lvl4pPr>
            <a:lvl5pPr indent="-304800" lvl="4" marL="2286000" algn="ctr">
              <a:lnSpc>
                <a:spcPct val="115000"/>
              </a:lnSpc>
              <a:spcBef>
                <a:spcPts val="1600"/>
              </a:spcBef>
              <a:spcAft>
                <a:spcPts val="0"/>
              </a:spcAft>
              <a:buSzPts val="1200"/>
              <a:buChar char="○"/>
              <a:defRPr/>
            </a:lvl5pPr>
            <a:lvl6pPr indent="-304800" lvl="5" marL="2743200" algn="ctr">
              <a:lnSpc>
                <a:spcPct val="115000"/>
              </a:lnSpc>
              <a:spcBef>
                <a:spcPts val="1600"/>
              </a:spcBef>
              <a:spcAft>
                <a:spcPts val="0"/>
              </a:spcAft>
              <a:buSzPts val="1200"/>
              <a:buChar char="■"/>
              <a:defRPr/>
            </a:lvl6pPr>
            <a:lvl7pPr indent="-304800" lvl="6" marL="3200400" algn="ctr">
              <a:lnSpc>
                <a:spcPct val="115000"/>
              </a:lnSpc>
              <a:spcBef>
                <a:spcPts val="1600"/>
              </a:spcBef>
              <a:spcAft>
                <a:spcPts val="0"/>
              </a:spcAft>
              <a:buSzPts val="1200"/>
              <a:buChar char="●"/>
              <a:defRPr/>
            </a:lvl7pPr>
            <a:lvl8pPr indent="-304800" lvl="7" marL="3657600" algn="ctr">
              <a:lnSpc>
                <a:spcPct val="115000"/>
              </a:lnSpc>
              <a:spcBef>
                <a:spcPts val="1600"/>
              </a:spcBef>
              <a:spcAft>
                <a:spcPts val="0"/>
              </a:spcAft>
              <a:buSzPts val="1200"/>
              <a:buChar char="○"/>
              <a:defRPr/>
            </a:lvl8pPr>
            <a:lvl9pPr indent="-304800" lvl="8" marL="4114800" algn="ctr">
              <a:lnSpc>
                <a:spcPct val="115000"/>
              </a:lnSpc>
              <a:spcBef>
                <a:spcPts val="1600"/>
              </a:spcBef>
              <a:spcAft>
                <a:spcPts val="1600"/>
              </a:spcAft>
              <a:buSzPts val="12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SECTION_TITLE_AND_DESCRIPTION_1_1">
    <p:spTree>
      <p:nvGrpSpPr>
        <p:cNvPr id="178" name="Shape 178"/>
        <p:cNvGrpSpPr/>
        <p:nvPr/>
      </p:nvGrpSpPr>
      <p:grpSpPr>
        <a:xfrm>
          <a:off x="0" y="0"/>
          <a:ext cx="0" cy="0"/>
          <a:chOff x="0" y="0"/>
          <a:chExt cx="0" cy="0"/>
        </a:xfrm>
      </p:grpSpPr>
      <p:sp>
        <p:nvSpPr>
          <p:cNvPr id="179" name="Google Shape;179;p155"/>
          <p:cNvSpPr/>
          <p:nvPr/>
        </p:nvSpPr>
        <p:spPr>
          <a:xfrm>
            <a:off x="0" y="2909975"/>
            <a:ext cx="2796765" cy="2241910"/>
          </a:xfrm>
          <a:custGeom>
            <a:rect b="b" l="l" r="r" t="t"/>
            <a:pathLst>
              <a:path extrusionOk="0" h="50539" w="63047">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55"/>
          <p:cNvSpPr/>
          <p:nvPr/>
        </p:nvSpPr>
        <p:spPr>
          <a:xfrm>
            <a:off x="1720951" y="1039928"/>
            <a:ext cx="1592964" cy="1171405"/>
          </a:xfrm>
          <a:custGeom>
            <a:rect b="b" l="l" r="r" t="t"/>
            <a:pathLst>
              <a:path extrusionOk="0" h="12132" w="16498">
                <a:moveTo>
                  <a:pt x="7973" y="1"/>
                </a:moveTo>
                <a:cubicBezTo>
                  <a:pt x="7489" y="1"/>
                  <a:pt x="7030" y="47"/>
                  <a:pt x="6606" y="126"/>
                </a:cubicBezTo>
                <a:cubicBezTo>
                  <a:pt x="3445" y="716"/>
                  <a:pt x="576" y="3394"/>
                  <a:pt x="100" y="6519"/>
                </a:cubicBezTo>
                <a:cubicBezTo>
                  <a:pt x="26" y="7013"/>
                  <a:pt x="1" y="7501"/>
                  <a:pt x="23" y="7969"/>
                </a:cubicBezTo>
                <a:cubicBezTo>
                  <a:pt x="112" y="9903"/>
                  <a:pt x="1424" y="12132"/>
                  <a:pt x="4189" y="12132"/>
                </a:cubicBezTo>
                <a:cubicBezTo>
                  <a:pt x="4828" y="12132"/>
                  <a:pt x="5545" y="12012"/>
                  <a:pt x="6342" y="11743"/>
                </a:cubicBezTo>
                <a:cubicBezTo>
                  <a:pt x="9464" y="10688"/>
                  <a:pt x="14252" y="11303"/>
                  <a:pt x="15724" y="7969"/>
                </a:cubicBezTo>
                <a:cubicBezTo>
                  <a:pt x="16497" y="6214"/>
                  <a:pt x="15097" y="3742"/>
                  <a:pt x="13112" y="1998"/>
                </a:cubicBezTo>
                <a:cubicBezTo>
                  <a:pt x="11406" y="499"/>
                  <a:pt x="9558" y="1"/>
                  <a:pt x="7973" y="1"/>
                </a:cubicBezTo>
                <a:close/>
              </a:path>
            </a:pathLst>
          </a:custGeom>
          <a:solidFill>
            <a:srgbClr val="E6B8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55"/>
          <p:cNvSpPr/>
          <p:nvPr/>
        </p:nvSpPr>
        <p:spPr>
          <a:xfrm flipH="1" rot="-5400000">
            <a:off x="5432535" y="1440410"/>
            <a:ext cx="5157107" cy="2265879"/>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182" name="Google Shape;182;p155"/>
          <p:cNvSpPr txBox="1"/>
          <p:nvPr>
            <p:ph type="title"/>
          </p:nvPr>
        </p:nvSpPr>
        <p:spPr>
          <a:xfrm flipH="1">
            <a:off x="1790399" y="1138000"/>
            <a:ext cx="22827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8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183" name="Google Shape;183;p155"/>
          <p:cNvSpPr txBox="1"/>
          <p:nvPr>
            <p:ph idx="1" type="subTitle"/>
          </p:nvPr>
        </p:nvSpPr>
        <p:spPr>
          <a:xfrm flipH="1">
            <a:off x="1720949" y="1714050"/>
            <a:ext cx="24216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84" name="Google Shape;184;p155"/>
          <p:cNvSpPr txBox="1"/>
          <p:nvPr>
            <p:ph idx="2" type="title"/>
          </p:nvPr>
        </p:nvSpPr>
        <p:spPr>
          <a:xfrm flipH="1">
            <a:off x="5070899" y="1138000"/>
            <a:ext cx="22827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8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185" name="Google Shape;185;p155"/>
          <p:cNvSpPr txBox="1"/>
          <p:nvPr>
            <p:ph idx="3" type="subTitle"/>
          </p:nvPr>
        </p:nvSpPr>
        <p:spPr>
          <a:xfrm flipH="1">
            <a:off x="5001449" y="1714050"/>
            <a:ext cx="24216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86" name="Google Shape;186;p155"/>
          <p:cNvSpPr txBox="1"/>
          <p:nvPr>
            <p:ph idx="4" type="title"/>
          </p:nvPr>
        </p:nvSpPr>
        <p:spPr>
          <a:xfrm flipH="1">
            <a:off x="1790399" y="2954700"/>
            <a:ext cx="22827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8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187" name="Google Shape;187;p155"/>
          <p:cNvSpPr txBox="1"/>
          <p:nvPr>
            <p:ph idx="5" type="subTitle"/>
          </p:nvPr>
        </p:nvSpPr>
        <p:spPr>
          <a:xfrm flipH="1">
            <a:off x="1720949" y="3530750"/>
            <a:ext cx="24216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88" name="Google Shape;188;p155"/>
          <p:cNvSpPr txBox="1"/>
          <p:nvPr>
            <p:ph idx="6" type="title"/>
          </p:nvPr>
        </p:nvSpPr>
        <p:spPr>
          <a:xfrm flipH="1">
            <a:off x="5070899" y="2954700"/>
            <a:ext cx="2282700" cy="50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E87E45"/>
              </a:buClr>
              <a:buSzPts val="3600"/>
              <a:buNone/>
              <a:defRPr sz="4800"/>
            </a:lvl1pPr>
            <a:lvl2pPr lvl="1" algn="ctr">
              <a:lnSpc>
                <a:spcPct val="100000"/>
              </a:lnSpc>
              <a:spcBef>
                <a:spcPts val="0"/>
              </a:spcBef>
              <a:spcAft>
                <a:spcPts val="0"/>
              </a:spcAft>
              <a:buClr>
                <a:srgbClr val="E87E45"/>
              </a:buClr>
              <a:buSzPts val="3600"/>
              <a:buNone/>
              <a:defRPr sz="3600">
                <a:solidFill>
                  <a:srgbClr val="E87E45"/>
                </a:solidFill>
              </a:defRPr>
            </a:lvl2pPr>
            <a:lvl3pPr lvl="2" algn="ctr">
              <a:lnSpc>
                <a:spcPct val="100000"/>
              </a:lnSpc>
              <a:spcBef>
                <a:spcPts val="0"/>
              </a:spcBef>
              <a:spcAft>
                <a:spcPts val="0"/>
              </a:spcAft>
              <a:buClr>
                <a:srgbClr val="E87E45"/>
              </a:buClr>
              <a:buSzPts val="3600"/>
              <a:buNone/>
              <a:defRPr sz="3600">
                <a:solidFill>
                  <a:srgbClr val="E87E45"/>
                </a:solidFill>
              </a:defRPr>
            </a:lvl3pPr>
            <a:lvl4pPr lvl="3" algn="ctr">
              <a:lnSpc>
                <a:spcPct val="100000"/>
              </a:lnSpc>
              <a:spcBef>
                <a:spcPts val="0"/>
              </a:spcBef>
              <a:spcAft>
                <a:spcPts val="0"/>
              </a:spcAft>
              <a:buClr>
                <a:srgbClr val="E87E45"/>
              </a:buClr>
              <a:buSzPts val="3600"/>
              <a:buNone/>
              <a:defRPr sz="3600">
                <a:solidFill>
                  <a:srgbClr val="E87E45"/>
                </a:solidFill>
              </a:defRPr>
            </a:lvl4pPr>
            <a:lvl5pPr lvl="4" algn="ctr">
              <a:lnSpc>
                <a:spcPct val="100000"/>
              </a:lnSpc>
              <a:spcBef>
                <a:spcPts val="0"/>
              </a:spcBef>
              <a:spcAft>
                <a:spcPts val="0"/>
              </a:spcAft>
              <a:buClr>
                <a:srgbClr val="E87E45"/>
              </a:buClr>
              <a:buSzPts val="3600"/>
              <a:buNone/>
              <a:defRPr sz="3600">
                <a:solidFill>
                  <a:srgbClr val="E87E45"/>
                </a:solidFill>
              </a:defRPr>
            </a:lvl5pPr>
            <a:lvl6pPr lvl="5" algn="ctr">
              <a:lnSpc>
                <a:spcPct val="100000"/>
              </a:lnSpc>
              <a:spcBef>
                <a:spcPts val="0"/>
              </a:spcBef>
              <a:spcAft>
                <a:spcPts val="0"/>
              </a:spcAft>
              <a:buClr>
                <a:srgbClr val="E87E45"/>
              </a:buClr>
              <a:buSzPts val="3600"/>
              <a:buNone/>
              <a:defRPr sz="3600">
                <a:solidFill>
                  <a:srgbClr val="E87E45"/>
                </a:solidFill>
              </a:defRPr>
            </a:lvl6pPr>
            <a:lvl7pPr lvl="6" algn="ctr">
              <a:lnSpc>
                <a:spcPct val="100000"/>
              </a:lnSpc>
              <a:spcBef>
                <a:spcPts val="0"/>
              </a:spcBef>
              <a:spcAft>
                <a:spcPts val="0"/>
              </a:spcAft>
              <a:buClr>
                <a:srgbClr val="E87E45"/>
              </a:buClr>
              <a:buSzPts val="3600"/>
              <a:buNone/>
              <a:defRPr sz="3600">
                <a:solidFill>
                  <a:srgbClr val="E87E45"/>
                </a:solidFill>
              </a:defRPr>
            </a:lvl7pPr>
            <a:lvl8pPr lvl="7" algn="ctr">
              <a:lnSpc>
                <a:spcPct val="100000"/>
              </a:lnSpc>
              <a:spcBef>
                <a:spcPts val="0"/>
              </a:spcBef>
              <a:spcAft>
                <a:spcPts val="0"/>
              </a:spcAft>
              <a:buClr>
                <a:srgbClr val="E87E45"/>
              </a:buClr>
              <a:buSzPts val="3600"/>
              <a:buNone/>
              <a:defRPr sz="3600">
                <a:solidFill>
                  <a:srgbClr val="E87E45"/>
                </a:solidFill>
              </a:defRPr>
            </a:lvl8pPr>
            <a:lvl9pPr lvl="8" algn="ctr">
              <a:lnSpc>
                <a:spcPct val="100000"/>
              </a:lnSpc>
              <a:spcBef>
                <a:spcPts val="0"/>
              </a:spcBef>
              <a:spcAft>
                <a:spcPts val="0"/>
              </a:spcAft>
              <a:buClr>
                <a:srgbClr val="E87E45"/>
              </a:buClr>
              <a:buSzPts val="3600"/>
              <a:buNone/>
              <a:defRPr sz="3600">
                <a:solidFill>
                  <a:srgbClr val="E87E45"/>
                </a:solidFill>
              </a:defRPr>
            </a:lvl9pPr>
          </a:lstStyle>
          <a:p/>
        </p:txBody>
      </p:sp>
      <p:sp>
        <p:nvSpPr>
          <p:cNvPr id="189" name="Google Shape;189;p155"/>
          <p:cNvSpPr txBox="1"/>
          <p:nvPr>
            <p:ph idx="7" type="subTitle"/>
          </p:nvPr>
        </p:nvSpPr>
        <p:spPr>
          <a:xfrm flipH="1">
            <a:off x="5001449" y="3530750"/>
            <a:ext cx="24216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9">
  <p:cSld name="TITLE_ONLY_1_1_1_1_1_1_1_1_1">
    <p:spTree>
      <p:nvGrpSpPr>
        <p:cNvPr id="190" name="Shape 190"/>
        <p:cNvGrpSpPr/>
        <p:nvPr/>
      </p:nvGrpSpPr>
      <p:grpSpPr>
        <a:xfrm>
          <a:off x="0" y="0"/>
          <a:ext cx="0" cy="0"/>
          <a:chOff x="0" y="0"/>
          <a:chExt cx="0" cy="0"/>
        </a:xfrm>
      </p:grpSpPr>
      <p:sp>
        <p:nvSpPr>
          <p:cNvPr id="191" name="Google Shape;191;p156"/>
          <p:cNvSpPr/>
          <p:nvPr/>
        </p:nvSpPr>
        <p:spPr>
          <a:xfrm>
            <a:off x="7623550" y="0"/>
            <a:ext cx="1520413" cy="960299"/>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156"/>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93" name="Shape 193"/>
        <p:cNvGrpSpPr/>
        <p:nvPr/>
      </p:nvGrpSpPr>
      <p:grpSpPr>
        <a:xfrm>
          <a:off x="0" y="0"/>
          <a:ext cx="0" cy="0"/>
          <a:chOff x="0" y="0"/>
          <a:chExt cx="0" cy="0"/>
        </a:xfrm>
      </p:grpSpPr>
      <p:sp>
        <p:nvSpPr>
          <p:cNvPr id="194" name="Google Shape;194;p157"/>
          <p:cNvSpPr/>
          <p:nvPr/>
        </p:nvSpPr>
        <p:spPr>
          <a:xfrm flipH="1">
            <a:off x="12" y="0"/>
            <a:ext cx="4754092" cy="5143450"/>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57"/>
          <p:cNvSpPr/>
          <p:nvPr/>
        </p:nvSpPr>
        <p:spPr>
          <a:xfrm>
            <a:off x="930723" y="25548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rgbClr val="FB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196" name="Google Shape;196;p157"/>
          <p:cNvSpPr txBox="1"/>
          <p:nvPr>
            <p:ph type="title"/>
          </p:nvPr>
        </p:nvSpPr>
        <p:spPr>
          <a:xfrm>
            <a:off x="719775" y="2587525"/>
            <a:ext cx="2446500" cy="1820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200"/>
              <a:buNone/>
              <a:defRPr sz="2400">
                <a:solidFill>
                  <a:schemeClr val="lt1"/>
                </a:solidFill>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
    <p:spTree>
      <p:nvGrpSpPr>
        <p:cNvPr id="197" name="Shape 197"/>
        <p:cNvGrpSpPr/>
        <p:nvPr/>
      </p:nvGrpSpPr>
      <p:grpSpPr>
        <a:xfrm>
          <a:off x="0" y="0"/>
          <a:ext cx="0" cy="0"/>
          <a:chOff x="0" y="0"/>
          <a:chExt cx="0" cy="0"/>
        </a:xfrm>
      </p:grpSpPr>
      <p:sp>
        <p:nvSpPr>
          <p:cNvPr id="198" name="Google Shape;198;p158"/>
          <p:cNvSpPr/>
          <p:nvPr/>
        </p:nvSpPr>
        <p:spPr>
          <a:xfrm rot="2830185">
            <a:off x="2017640" y="1279727"/>
            <a:ext cx="4230620" cy="3110951"/>
          </a:xfrm>
          <a:custGeom>
            <a:rect b="b" l="l" r="r" t="t"/>
            <a:pathLst>
              <a:path extrusionOk="0" h="12132" w="16498">
                <a:moveTo>
                  <a:pt x="7974" y="1"/>
                </a:moveTo>
                <a:cubicBezTo>
                  <a:pt x="7490" y="1"/>
                  <a:pt x="7030" y="47"/>
                  <a:pt x="6606" y="126"/>
                </a:cubicBezTo>
                <a:cubicBezTo>
                  <a:pt x="3445" y="715"/>
                  <a:pt x="576" y="3394"/>
                  <a:pt x="100" y="6518"/>
                </a:cubicBezTo>
                <a:cubicBezTo>
                  <a:pt x="26" y="7013"/>
                  <a:pt x="1" y="7504"/>
                  <a:pt x="23" y="7969"/>
                </a:cubicBezTo>
                <a:cubicBezTo>
                  <a:pt x="112" y="9903"/>
                  <a:pt x="1424" y="12131"/>
                  <a:pt x="4188" y="12131"/>
                </a:cubicBezTo>
                <a:cubicBezTo>
                  <a:pt x="4828" y="12131"/>
                  <a:pt x="5545" y="12012"/>
                  <a:pt x="6342" y="11742"/>
                </a:cubicBezTo>
                <a:cubicBezTo>
                  <a:pt x="9464" y="10687"/>
                  <a:pt x="14252" y="11303"/>
                  <a:pt x="15724" y="7969"/>
                </a:cubicBezTo>
                <a:cubicBezTo>
                  <a:pt x="16497" y="6215"/>
                  <a:pt x="15097" y="3742"/>
                  <a:pt x="13112" y="1998"/>
                </a:cubicBezTo>
                <a:cubicBezTo>
                  <a:pt x="11406" y="500"/>
                  <a:pt x="9558" y="1"/>
                  <a:pt x="7974" y="1"/>
                </a:cubicBezTo>
                <a:close/>
              </a:path>
            </a:pathLst>
          </a:custGeom>
          <a:solidFill>
            <a:srgbClr val="FCE5C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158"/>
          <p:cNvSpPr/>
          <p:nvPr/>
        </p:nvSpPr>
        <p:spPr>
          <a:xfrm rot="10800000">
            <a:off x="6418873" y="1294808"/>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200" name="Google Shape;200;p158"/>
          <p:cNvSpPr/>
          <p:nvPr/>
        </p:nvSpPr>
        <p:spPr>
          <a:xfrm>
            <a:off x="4059873" y="1841050"/>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201" name="Google Shape;201;p158"/>
          <p:cNvSpPr txBox="1"/>
          <p:nvPr>
            <p:ph idx="1" type="subTitle"/>
          </p:nvPr>
        </p:nvSpPr>
        <p:spPr>
          <a:xfrm flipH="1">
            <a:off x="1303375" y="2299950"/>
            <a:ext cx="28941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202" name="Google Shape;202;p158"/>
          <p:cNvSpPr txBox="1"/>
          <p:nvPr>
            <p:ph idx="2" type="subTitle"/>
          </p:nvPr>
        </p:nvSpPr>
        <p:spPr>
          <a:xfrm flipH="1">
            <a:off x="4946525" y="2299950"/>
            <a:ext cx="28941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203" name="Google Shape;203;p158"/>
          <p:cNvSpPr txBox="1"/>
          <p:nvPr>
            <p:ph idx="3" type="subTitle"/>
          </p:nvPr>
        </p:nvSpPr>
        <p:spPr>
          <a:xfrm flipH="1">
            <a:off x="1303375" y="3863800"/>
            <a:ext cx="28941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204" name="Google Shape;204;p158"/>
          <p:cNvSpPr txBox="1"/>
          <p:nvPr>
            <p:ph idx="4" type="subTitle"/>
          </p:nvPr>
        </p:nvSpPr>
        <p:spPr>
          <a:xfrm flipH="1">
            <a:off x="4946525" y="3863800"/>
            <a:ext cx="28941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205" name="Google Shape;205;p158"/>
          <p:cNvSpPr txBox="1"/>
          <p:nvPr>
            <p:ph idx="5" type="subTitle"/>
          </p:nvPr>
        </p:nvSpPr>
        <p:spPr>
          <a:xfrm flipH="1">
            <a:off x="1539599" y="1720225"/>
            <a:ext cx="24216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206" name="Google Shape;206;p158"/>
          <p:cNvSpPr txBox="1"/>
          <p:nvPr>
            <p:ph idx="6" type="subTitle"/>
          </p:nvPr>
        </p:nvSpPr>
        <p:spPr>
          <a:xfrm flipH="1">
            <a:off x="5182799" y="1720225"/>
            <a:ext cx="24216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207" name="Google Shape;207;p158"/>
          <p:cNvSpPr txBox="1"/>
          <p:nvPr>
            <p:ph idx="7" type="subTitle"/>
          </p:nvPr>
        </p:nvSpPr>
        <p:spPr>
          <a:xfrm flipH="1">
            <a:off x="1539599" y="3284075"/>
            <a:ext cx="24216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208" name="Google Shape;208;p158"/>
          <p:cNvSpPr txBox="1"/>
          <p:nvPr>
            <p:ph idx="8" type="subTitle"/>
          </p:nvPr>
        </p:nvSpPr>
        <p:spPr>
          <a:xfrm flipH="1">
            <a:off x="5182799" y="3284075"/>
            <a:ext cx="24216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209" name="Google Shape;209;p158"/>
          <p:cNvSpPr txBox="1"/>
          <p:nvPr>
            <p:ph type="title"/>
          </p:nvPr>
        </p:nvSpPr>
        <p:spPr>
          <a:xfrm>
            <a:off x="719750" y="445025"/>
            <a:ext cx="770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
    <p:spTree>
      <p:nvGrpSpPr>
        <p:cNvPr id="210" name="Shape 210"/>
        <p:cNvGrpSpPr/>
        <p:nvPr/>
      </p:nvGrpSpPr>
      <p:grpSpPr>
        <a:xfrm>
          <a:off x="0" y="0"/>
          <a:ext cx="0" cy="0"/>
          <a:chOff x="0" y="0"/>
          <a:chExt cx="0" cy="0"/>
        </a:xfrm>
      </p:grpSpPr>
      <p:sp>
        <p:nvSpPr>
          <p:cNvPr id="211" name="Google Shape;211;p159"/>
          <p:cNvSpPr/>
          <p:nvPr/>
        </p:nvSpPr>
        <p:spPr>
          <a:xfrm flipH="1" rot="-2253439">
            <a:off x="-74640" y="245141"/>
            <a:ext cx="4205123" cy="3092202"/>
          </a:xfrm>
          <a:custGeom>
            <a:rect b="b" l="l" r="r" t="t"/>
            <a:pathLst>
              <a:path extrusionOk="0" h="12132" w="16498">
                <a:moveTo>
                  <a:pt x="7974" y="1"/>
                </a:moveTo>
                <a:cubicBezTo>
                  <a:pt x="7490" y="1"/>
                  <a:pt x="7030" y="47"/>
                  <a:pt x="6606" y="126"/>
                </a:cubicBezTo>
                <a:cubicBezTo>
                  <a:pt x="3445" y="715"/>
                  <a:pt x="576" y="3394"/>
                  <a:pt x="100" y="6518"/>
                </a:cubicBezTo>
                <a:cubicBezTo>
                  <a:pt x="26" y="7013"/>
                  <a:pt x="1" y="7504"/>
                  <a:pt x="23" y="7969"/>
                </a:cubicBezTo>
                <a:cubicBezTo>
                  <a:pt x="112" y="9903"/>
                  <a:pt x="1424" y="12131"/>
                  <a:pt x="4188" y="12131"/>
                </a:cubicBezTo>
                <a:cubicBezTo>
                  <a:pt x="4828" y="12131"/>
                  <a:pt x="5545" y="12012"/>
                  <a:pt x="6342" y="11742"/>
                </a:cubicBezTo>
                <a:cubicBezTo>
                  <a:pt x="9464" y="10687"/>
                  <a:pt x="14252" y="11303"/>
                  <a:pt x="15724" y="7969"/>
                </a:cubicBezTo>
                <a:cubicBezTo>
                  <a:pt x="16497" y="6215"/>
                  <a:pt x="15097" y="3742"/>
                  <a:pt x="13112" y="1998"/>
                </a:cubicBezTo>
                <a:cubicBezTo>
                  <a:pt x="11406" y="500"/>
                  <a:pt x="9558" y="1"/>
                  <a:pt x="797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59"/>
          <p:cNvSpPr/>
          <p:nvPr/>
        </p:nvSpPr>
        <p:spPr>
          <a:xfrm flipH="1" rot="-5400000">
            <a:off x="7596606" y="3596074"/>
            <a:ext cx="1486600" cy="1608352"/>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rgbClr val="D0E0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159"/>
          <p:cNvSpPr txBox="1"/>
          <p:nvPr>
            <p:ph type="ctrTitle"/>
          </p:nvPr>
        </p:nvSpPr>
        <p:spPr>
          <a:xfrm>
            <a:off x="674167" y="757825"/>
            <a:ext cx="5414400" cy="1625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5200"/>
              <a:buNone/>
              <a:defRPr sz="9600">
                <a:solidFill>
                  <a:srgbClr val="434343"/>
                </a:solidFill>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p:txBody>
      </p:sp>
      <p:sp>
        <p:nvSpPr>
          <p:cNvPr id="214" name="Google Shape;214;p159"/>
          <p:cNvSpPr txBox="1"/>
          <p:nvPr>
            <p:ph idx="1" type="subTitle"/>
          </p:nvPr>
        </p:nvSpPr>
        <p:spPr>
          <a:xfrm>
            <a:off x="719750" y="2526077"/>
            <a:ext cx="3309300" cy="1273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1400">
                <a:latin typeface="Abel"/>
                <a:ea typeface="Abel"/>
                <a:cs typeface="Abel"/>
                <a:sym typeface="Abel"/>
              </a:defRPr>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215" name="Google Shape;215;p159"/>
          <p:cNvSpPr txBox="1"/>
          <p:nvPr/>
        </p:nvSpPr>
        <p:spPr>
          <a:xfrm>
            <a:off x="720025" y="3799875"/>
            <a:ext cx="2473500" cy="46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000"/>
              <a:buFont typeface="Arial"/>
              <a:buNone/>
            </a:pPr>
            <a:r>
              <a:rPr b="0" i="0" lang="en-GB" sz="1000" u="none" cap="none" strike="noStrike">
                <a:solidFill>
                  <a:srgbClr val="434343"/>
                </a:solidFill>
                <a:latin typeface="Abel"/>
                <a:ea typeface="Abel"/>
                <a:cs typeface="Abel"/>
                <a:sym typeface="Abel"/>
              </a:rPr>
              <a:t>CREDITS: This presentation template was created by </a:t>
            </a:r>
            <a:r>
              <a:rPr b="1" i="0" lang="en-GB" sz="1000" u="none" cap="none" strike="noStrike">
                <a:solidFill>
                  <a:schemeClr val="hlink"/>
                </a:solidFill>
                <a:uFill>
                  <a:noFill/>
                </a:uFill>
                <a:latin typeface="Abel"/>
                <a:ea typeface="Abel"/>
                <a:cs typeface="Abel"/>
                <a:sym typeface="Abel"/>
                <a:hlinkClick r:id="rId2"/>
              </a:rPr>
              <a:t>Slidesgo</a:t>
            </a:r>
            <a:r>
              <a:rPr b="0" i="0" lang="en-GB" sz="1000" u="none" cap="none" strike="noStrike">
                <a:solidFill>
                  <a:srgbClr val="434343"/>
                </a:solidFill>
                <a:latin typeface="Abel"/>
                <a:ea typeface="Abel"/>
                <a:cs typeface="Abel"/>
                <a:sym typeface="Abel"/>
              </a:rPr>
              <a:t>, including icons by </a:t>
            </a:r>
            <a:r>
              <a:rPr b="1" i="0" lang="en-GB" sz="1000" u="none" cap="none" strike="noStrike">
                <a:solidFill>
                  <a:schemeClr val="hlink"/>
                </a:solidFill>
                <a:uFill>
                  <a:noFill/>
                </a:uFill>
                <a:latin typeface="Abel"/>
                <a:ea typeface="Abel"/>
                <a:cs typeface="Abel"/>
                <a:sym typeface="Abel"/>
                <a:hlinkClick r:id="rId3"/>
              </a:rPr>
              <a:t>Flaticon</a:t>
            </a:r>
            <a:r>
              <a:rPr b="0" i="0" lang="en-GB" sz="1000" u="none" cap="none" strike="noStrike">
                <a:solidFill>
                  <a:srgbClr val="434343"/>
                </a:solidFill>
                <a:latin typeface="Abel"/>
                <a:ea typeface="Abel"/>
                <a:cs typeface="Abel"/>
                <a:sym typeface="Abel"/>
              </a:rPr>
              <a:t>, and infographics &amp; images by </a:t>
            </a:r>
            <a:r>
              <a:rPr b="1" i="0" lang="en-GB" sz="1000" u="none" cap="none" strike="noStrike">
                <a:solidFill>
                  <a:schemeClr val="hlink"/>
                </a:solidFill>
                <a:uFill>
                  <a:noFill/>
                </a:uFill>
                <a:latin typeface="Abel"/>
                <a:ea typeface="Abel"/>
                <a:cs typeface="Abel"/>
                <a:sym typeface="Abel"/>
                <a:hlinkClick r:id="rId4"/>
              </a:rPr>
              <a:t>Freepik</a:t>
            </a:r>
            <a:r>
              <a:rPr b="0" i="0" lang="en-GB" sz="1000" u="none" cap="none" strike="noStrike">
                <a:solidFill>
                  <a:srgbClr val="434343"/>
                </a:solidFill>
                <a:latin typeface="Abel"/>
                <a:ea typeface="Abel"/>
                <a:cs typeface="Abel"/>
                <a:sym typeface="Abel"/>
              </a:rPr>
              <a:t>. </a:t>
            </a:r>
            <a:endParaRPr b="0" i="0" sz="1000" u="none" cap="none" strike="noStrike">
              <a:solidFill>
                <a:srgbClr val="434343"/>
              </a:solidFill>
              <a:latin typeface="Abel"/>
              <a:ea typeface="Abel"/>
              <a:cs typeface="Abel"/>
              <a:sym typeface="Abe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6" name="Shape 216"/>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1" name="Shape 221"/>
        <p:cNvGrpSpPr/>
        <p:nvPr/>
      </p:nvGrpSpPr>
      <p:grpSpPr>
        <a:xfrm>
          <a:off x="0" y="0"/>
          <a:ext cx="0" cy="0"/>
          <a:chOff x="0" y="0"/>
          <a:chExt cx="0" cy="0"/>
        </a:xfrm>
      </p:grpSpPr>
      <p:sp>
        <p:nvSpPr>
          <p:cNvPr id="222" name="Google Shape;222;p16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3" name="Google Shape;223;p16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4" name="Google Shape;224;p1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1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 name="Google Shape;20;p1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 name="Google Shape;21;p1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5" name="Shape 225"/>
        <p:cNvGrpSpPr/>
        <p:nvPr/>
      </p:nvGrpSpPr>
      <p:grpSpPr>
        <a:xfrm>
          <a:off x="0" y="0"/>
          <a:ext cx="0" cy="0"/>
          <a:chOff x="0" y="0"/>
          <a:chExt cx="0" cy="0"/>
        </a:xfrm>
      </p:grpSpPr>
      <p:sp>
        <p:nvSpPr>
          <p:cNvPr id="226" name="Google Shape;226;p16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27" name="Google Shape;227;p1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8" name="Shape 228"/>
        <p:cNvGrpSpPr/>
        <p:nvPr/>
      </p:nvGrpSpPr>
      <p:grpSpPr>
        <a:xfrm>
          <a:off x="0" y="0"/>
          <a:ext cx="0" cy="0"/>
          <a:chOff x="0" y="0"/>
          <a:chExt cx="0" cy="0"/>
        </a:xfrm>
      </p:grpSpPr>
      <p:sp>
        <p:nvSpPr>
          <p:cNvPr id="229" name="Google Shape;229;p16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0" name="Google Shape;230;p16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31" name="Google Shape;231;p1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2" name="Shape 232"/>
        <p:cNvGrpSpPr/>
        <p:nvPr/>
      </p:nvGrpSpPr>
      <p:grpSpPr>
        <a:xfrm>
          <a:off x="0" y="0"/>
          <a:ext cx="0" cy="0"/>
          <a:chOff x="0" y="0"/>
          <a:chExt cx="0" cy="0"/>
        </a:xfrm>
      </p:grpSpPr>
      <p:sp>
        <p:nvSpPr>
          <p:cNvPr id="233" name="Google Shape;233;p16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4" name="Google Shape;234;p16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5" name="Google Shape;235;p16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6" name="Google Shape;236;p1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7" name="Shape 237"/>
        <p:cNvGrpSpPr/>
        <p:nvPr/>
      </p:nvGrpSpPr>
      <p:grpSpPr>
        <a:xfrm>
          <a:off x="0" y="0"/>
          <a:ext cx="0" cy="0"/>
          <a:chOff x="0" y="0"/>
          <a:chExt cx="0" cy="0"/>
        </a:xfrm>
      </p:grpSpPr>
      <p:sp>
        <p:nvSpPr>
          <p:cNvPr id="238" name="Google Shape;238;p16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9" name="Google Shape;239;p1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0" name="Shape 240"/>
        <p:cNvGrpSpPr/>
        <p:nvPr/>
      </p:nvGrpSpPr>
      <p:grpSpPr>
        <a:xfrm>
          <a:off x="0" y="0"/>
          <a:ext cx="0" cy="0"/>
          <a:chOff x="0" y="0"/>
          <a:chExt cx="0" cy="0"/>
        </a:xfrm>
      </p:grpSpPr>
      <p:sp>
        <p:nvSpPr>
          <p:cNvPr id="241" name="Google Shape;241;p16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42" name="Google Shape;242;p16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3" name="Google Shape;243;p1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44" name="Shape 244"/>
        <p:cNvGrpSpPr/>
        <p:nvPr/>
      </p:nvGrpSpPr>
      <p:grpSpPr>
        <a:xfrm>
          <a:off x="0" y="0"/>
          <a:ext cx="0" cy="0"/>
          <a:chOff x="0" y="0"/>
          <a:chExt cx="0" cy="0"/>
        </a:xfrm>
      </p:grpSpPr>
      <p:sp>
        <p:nvSpPr>
          <p:cNvPr id="245" name="Google Shape;245;p16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46" name="Google Shape;246;p1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7" name="Shape 247"/>
        <p:cNvGrpSpPr/>
        <p:nvPr/>
      </p:nvGrpSpPr>
      <p:grpSpPr>
        <a:xfrm>
          <a:off x="0" y="0"/>
          <a:ext cx="0" cy="0"/>
          <a:chOff x="0" y="0"/>
          <a:chExt cx="0" cy="0"/>
        </a:xfrm>
      </p:grpSpPr>
      <p:sp>
        <p:nvSpPr>
          <p:cNvPr id="248" name="Google Shape;248;p16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16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50" name="Google Shape;250;p16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51" name="Google Shape;251;p16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52" name="Google Shape;252;p1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3" name="Shape 253"/>
        <p:cNvGrpSpPr/>
        <p:nvPr/>
      </p:nvGrpSpPr>
      <p:grpSpPr>
        <a:xfrm>
          <a:off x="0" y="0"/>
          <a:ext cx="0" cy="0"/>
          <a:chOff x="0" y="0"/>
          <a:chExt cx="0" cy="0"/>
        </a:xfrm>
      </p:grpSpPr>
      <p:sp>
        <p:nvSpPr>
          <p:cNvPr id="254" name="Google Shape;254;p17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255" name="Google Shape;255;p1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6" name="Shape 256"/>
        <p:cNvGrpSpPr/>
        <p:nvPr/>
      </p:nvGrpSpPr>
      <p:grpSpPr>
        <a:xfrm>
          <a:off x="0" y="0"/>
          <a:ext cx="0" cy="0"/>
          <a:chOff x="0" y="0"/>
          <a:chExt cx="0" cy="0"/>
        </a:xfrm>
      </p:grpSpPr>
      <p:sp>
        <p:nvSpPr>
          <p:cNvPr id="257" name="Google Shape;257;p17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58" name="Google Shape;258;p17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259" name="Google Shape;259;p17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0" name="Shape 260"/>
        <p:cNvGrpSpPr/>
        <p:nvPr/>
      </p:nvGrpSpPr>
      <p:grpSpPr>
        <a:xfrm>
          <a:off x="0" y="0"/>
          <a:ext cx="0" cy="0"/>
          <a:chOff x="0" y="0"/>
          <a:chExt cx="0" cy="0"/>
        </a:xfrm>
      </p:grpSpPr>
      <p:sp>
        <p:nvSpPr>
          <p:cNvPr id="261" name="Google Shape;261;p1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2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12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1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1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1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13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13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1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13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1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3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3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3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2" name="Google Shape;42;p1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7"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11" Type="http://schemas.openxmlformats.org/officeDocument/2006/relationships/slideLayout" Target="../slideLayouts/slideLayout49.xml"/><Relationship Id="rId10" Type="http://schemas.openxmlformats.org/officeDocument/2006/relationships/slideLayout" Target="../slideLayouts/slideLayout48.xml"/><Relationship Id="rId1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2" name="Shape 52"/>
        <p:cNvGrpSpPr/>
        <p:nvPr/>
      </p:nvGrpSpPr>
      <p:grpSpPr>
        <a:xfrm>
          <a:off x="0" y="0"/>
          <a:ext cx="0" cy="0"/>
          <a:chOff x="0" y="0"/>
          <a:chExt cx="0" cy="0"/>
        </a:xfrm>
      </p:grpSpPr>
      <p:sp>
        <p:nvSpPr>
          <p:cNvPr id="53" name="Google Shape;53;p1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1pPr>
            <a:lvl2pPr lvl="1"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434343"/>
              </a:buClr>
              <a:buSzPts val="2800"/>
              <a:buFont typeface="Playfair Display"/>
              <a:buNone/>
              <a:defRPr b="0" i="0" sz="2800" u="none" cap="none" strike="noStrike">
                <a:solidFill>
                  <a:srgbClr val="434343"/>
                </a:solidFill>
                <a:latin typeface="Playfair Display"/>
                <a:ea typeface="Playfair Display"/>
                <a:cs typeface="Playfair Display"/>
                <a:sym typeface="Playfair Display"/>
              </a:defRPr>
            </a:lvl9pPr>
          </a:lstStyle>
          <a:p/>
        </p:txBody>
      </p:sp>
      <p:sp>
        <p:nvSpPr>
          <p:cNvPr id="54" name="Google Shape;54;p12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15000"/>
              </a:lnSpc>
              <a:spcBef>
                <a:spcPts val="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1pPr>
            <a:lvl2pPr indent="-304800" lvl="1" marL="9144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2pPr>
            <a:lvl3pPr indent="-304800" lvl="2" marL="13716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3pPr>
            <a:lvl4pPr indent="-304800" lvl="3" marL="18288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4pPr>
            <a:lvl5pPr indent="-304800" lvl="4" marL="22860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5pPr>
            <a:lvl6pPr indent="-304800" lvl="5" marL="27432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6pPr>
            <a:lvl7pPr indent="-304800" lvl="6" marL="32004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7pPr>
            <a:lvl8pPr indent="-304800" lvl="7" marL="3657600" marR="0" rtl="0" algn="l">
              <a:lnSpc>
                <a:spcPct val="115000"/>
              </a:lnSpc>
              <a:spcBef>
                <a:spcPts val="1600"/>
              </a:spcBef>
              <a:spcAft>
                <a:spcPts val="0"/>
              </a:spcAft>
              <a:buClr>
                <a:srgbClr val="434343"/>
              </a:buClr>
              <a:buSzPts val="1200"/>
              <a:buFont typeface="Abel"/>
              <a:buChar char="○"/>
              <a:defRPr b="0" i="0" sz="1200" u="none" cap="none" strike="noStrike">
                <a:solidFill>
                  <a:srgbClr val="434343"/>
                </a:solidFill>
                <a:latin typeface="Abel"/>
                <a:ea typeface="Abel"/>
                <a:cs typeface="Abel"/>
                <a:sym typeface="Abel"/>
              </a:defRPr>
            </a:lvl8pPr>
            <a:lvl9pPr indent="-304800" lvl="8" marL="4114800" marR="0" rtl="0" algn="l">
              <a:lnSpc>
                <a:spcPct val="115000"/>
              </a:lnSpc>
              <a:spcBef>
                <a:spcPts val="1600"/>
              </a:spcBef>
              <a:spcAft>
                <a:spcPts val="1600"/>
              </a:spcAft>
              <a:buClr>
                <a:srgbClr val="434343"/>
              </a:buClr>
              <a:buSzPts val="1200"/>
              <a:buFont typeface="Abel"/>
              <a:buChar char="■"/>
              <a:defRPr b="0" i="0" sz="1200" u="none" cap="none" strike="noStrike">
                <a:solidFill>
                  <a:srgbClr val="434343"/>
                </a:solidFill>
                <a:latin typeface="Abel"/>
                <a:ea typeface="Abel"/>
                <a:cs typeface="Abel"/>
                <a:sym typeface="Abel"/>
              </a:defRPr>
            </a:lvl9pPr>
          </a:lstStyle>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17" name="Shape 217"/>
        <p:cNvGrpSpPr/>
        <p:nvPr/>
      </p:nvGrpSpPr>
      <p:grpSpPr>
        <a:xfrm>
          <a:off x="0" y="0"/>
          <a:ext cx="0" cy="0"/>
          <a:chOff x="0" y="0"/>
          <a:chExt cx="0" cy="0"/>
        </a:xfrm>
      </p:grpSpPr>
      <p:sp>
        <p:nvSpPr>
          <p:cNvPr id="218" name="Google Shape;218;p16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219" name="Google Shape;219;p16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220" name="Google Shape;220;p1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0.xml"/><Relationship Id="rId3" Type="http://schemas.openxmlformats.org/officeDocument/2006/relationships/image" Target="../media/image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1.xml"/><Relationship Id="rId3" Type="http://schemas.openxmlformats.org/officeDocument/2006/relationships/image" Target="../media/image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2.xml"/><Relationship Id="rId3" Type="http://schemas.openxmlformats.org/officeDocument/2006/relationships/image" Target="../media/image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3.xml"/><Relationship Id="rId3" Type="http://schemas.openxmlformats.org/officeDocument/2006/relationships/image" Target="../media/image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4.xml"/><Relationship Id="rId3" Type="http://schemas.openxmlformats.org/officeDocument/2006/relationships/image" Target="../media/image1.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5.xml"/><Relationship Id="rId3" Type="http://schemas.openxmlformats.org/officeDocument/2006/relationships/image" Target="../media/image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6.xml"/><Relationship Id="rId3" Type="http://schemas.openxmlformats.org/officeDocument/2006/relationships/image" Target="../media/image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7.xml"/><Relationship Id="rId3" Type="http://schemas.openxmlformats.org/officeDocument/2006/relationships/image" Target="../media/image1.png"/></Relationships>
</file>

<file path=ppt/slides/_rels/slide108.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108.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109.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109.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10.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110.xml" Type="http://schemas.openxmlformats.org/officeDocument/2006/relationships/notesSlide"/><Relationship Id="rId3" Target="../media/image36.jpeg" Type="http://schemas.openxmlformats.org/officeDocument/2006/relationships/image"/><Relationship Id="rId4" Target="../media/image1.png" Type="http://schemas.openxmlformats.org/officeDocument/2006/relationships/image"/></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1.xml"/><Relationship Id="rId3"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2.xml"/><Relationship Id="rId3" Type="http://schemas.openxmlformats.org/officeDocument/2006/relationships/image" Target="../media/image1.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3.xml"/><Relationship Id="rId3" Type="http://schemas.openxmlformats.org/officeDocument/2006/relationships/image" Target="../media/image1.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4.xml"/><Relationship Id="rId3" Type="http://schemas.openxmlformats.org/officeDocument/2006/relationships/image" Target="../media/image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5.xml"/><Relationship Id="rId3" Type="http://schemas.openxmlformats.org/officeDocument/2006/relationships/image" Target="../media/image1.png"/></Relationships>
</file>

<file path=ppt/slides/_rels/slide116.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116.xml" Type="http://schemas.openxmlformats.org/officeDocument/2006/relationships/notesSlide"/><Relationship Id="rId3" Target="../media/image21.jpeg" Type="http://schemas.openxmlformats.org/officeDocument/2006/relationships/image"/><Relationship Id="rId4" Target="../media/image1.png" Type="http://schemas.openxmlformats.org/officeDocument/2006/relationships/image"/></Relationships>
</file>

<file path=ppt/slides/_rels/slide117.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117.xml" Type="http://schemas.openxmlformats.org/officeDocument/2006/relationships/notesSlide"/><Relationship Id="rId3" Target="../media/image35.jpeg" Type="http://schemas.openxmlformats.org/officeDocument/2006/relationships/image"/><Relationship Id="rId4" Target="../media/image1.png" Type="http://schemas.openxmlformats.org/officeDocument/2006/relationships/image"/></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8.xml"/><Relationship Id="rId3" Type="http://schemas.openxmlformats.org/officeDocument/2006/relationships/image" Target="../media/image37.png"/><Relationship Id="rId4" Type="http://schemas.openxmlformats.org/officeDocument/2006/relationships/image" Target="../media/image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9.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20.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120.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16.xml" Type="http://schemas.openxmlformats.org/officeDocument/2006/relationships/notesSlide"/><Relationship Id="rId3" Target="../media/image9.jpeg" Type="http://schemas.openxmlformats.org/officeDocument/2006/relationships/image"/><Relationship Id="rId4" Target="../media/image1.png" Type="http://schemas.openxmlformats.org/officeDocument/2006/relationships/image"/></Relationships>
</file>

<file path=ppt/slides/_rels/slide17.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17.xml" Type="http://schemas.openxmlformats.org/officeDocument/2006/relationships/notesSlide"/><Relationship Id="rId3" Target="../media/image9.jpeg" Type="http://schemas.openxmlformats.org/officeDocument/2006/relationships/image"/><Relationship Id="rId4" Target="../media/image1.png" Type="http://schemas.openxmlformats.org/officeDocument/2006/relationships/image"/></Relationships>
</file>

<file path=ppt/slides/_rels/slide18.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18.xml" Type="http://schemas.openxmlformats.org/officeDocument/2006/relationships/notesSlide"/><Relationship Id="rId3" Target="../media/image9.jpeg" Type="http://schemas.openxmlformats.org/officeDocument/2006/relationships/image"/><Relationship Id="rId4" Target="../media/image1.png" Type="http://schemas.openxmlformats.org/officeDocument/2006/relationships/image"/></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23.xml" Type="http://schemas.openxmlformats.org/officeDocument/2006/relationships/notesSlide"/><Relationship Id="rId3" Target="../media/image9.jpeg" Type="http://schemas.openxmlformats.org/officeDocument/2006/relationships/image"/><Relationship Id="rId4" Target="../media/image1.png" Type="http://schemas.openxmlformats.org/officeDocument/2006/relationships/image"/></Relationships>
</file>

<file path=ppt/slides/_rels/slide24.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24.xml" Type="http://schemas.openxmlformats.org/officeDocument/2006/relationships/notesSlide"/><Relationship Id="rId3" Target="../media/image9.jpeg" Type="http://schemas.openxmlformats.org/officeDocument/2006/relationships/image"/><Relationship Id="rId4" Target="../media/image1.png" Type="http://schemas.openxmlformats.org/officeDocument/2006/relationships/image"/></Relationships>
</file>

<file path=ppt/slides/_rels/slide25.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25.xml" Type="http://schemas.openxmlformats.org/officeDocument/2006/relationships/notesSlide"/><Relationship Id="rId3" Target="../media/image9.jpeg" Type="http://schemas.openxmlformats.org/officeDocument/2006/relationships/image"/><Relationship Id="rId4" Target="../media/image1.png" Type="http://schemas.openxmlformats.org/officeDocument/2006/relationships/image"/></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29.xml" Type="http://schemas.openxmlformats.org/officeDocument/2006/relationships/notesSlide"/><Relationship Id="rId3" Target="../media/image12.jpeg" Type="http://schemas.openxmlformats.org/officeDocument/2006/relationships/image"/><Relationship Id="rId4" Target="../media/image1.png" Type="http://schemas.openxmlformats.org/officeDocument/2006/relationships/image"/></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youtu.be/akmkbYlgAA4" TargetMode="External"/><Relationship Id="rId4" Type="http://schemas.openxmlformats.org/officeDocument/2006/relationships/image" Target="../media/image13.png"/><Relationship Id="rId5" Type="http://schemas.openxmlformats.org/officeDocument/2006/relationships/hyperlink" Target="https://youtu.be/akmkbYlgAA4" TargetMode="External"/><Relationship Id="rId6" Type="http://schemas.openxmlformats.org/officeDocument/2006/relationships/image" Target="../media/image1.png"/></Relationships>
</file>

<file path=ppt/slides/_rels/slide31.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31.xml" Type="http://schemas.openxmlformats.org/officeDocument/2006/relationships/notesSlide"/><Relationship Id="rId3" Target="../media/image8.jpeg" Type="http://schemas.openxmlformats.org/officeDocument/2006/relationships/image"/><Relationship Id="rId4" Target="../media/image1.png" Type="http://schemas.openxmlformats.org/officeDocument/2006/relationships/image"/></Relationships>
</file>

<file path=ppt/slides/_rels/slide32.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32.xml" Type="http://schemas.openxmlformats.org/officeDocument/2006/relationships/notesSlide"/><Relationship Id="rId3" Target="../media/image6.jpeg" Type="http://schemas.openxmlformats.org/officeDocument/2006/relationships/image"/><Relationship Id="rId4" Target="../media/image1.png" Type="http://schemas.openxmlformats.org/officeDocument/2006/relationships/image"/></Relationships>
</file>

<file path=ppt/slides/_rels/slide33.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33.xml" Type="http://schemas.openxmlformats.org/officeDocument/2006/relationships/notesSlide"/><Relationship Id="rId3" Target="../media/image12.jpeg" Type="http://schemas.openxmlformats.org/officeDocument/2006/relationships/image"/><Relationship Id="rId4" Target="../media/image1.png" Type="http://schemas.openxmlformats.org/officeDocument/2006/relationships/image"/></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png"/></Relationships>
</file>

<file path=ppt/slides/_rels/slide48.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48.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49.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49.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0.xml" Type="http://schemas.openxmlformats.org/officeDocument/2006/relationships/notesSlide"/><Relationship Id="rId3" Target="../media/image7.jpeg" Type="http://schemas.openxmlformats.org/officeDocument/2006/relationships/image"/><Relationship Id="rId4" Target="../media/image1.png" Type="http://schemas.openxmlformats.org/officeDocument/2006/relationships/image"/></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17.png"/><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17.png"/><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3.xml" Type="http://schemas.openxmlformats.org/officeDocument/2006/relationships/notesSlide"/><Relationship Id="rId3" Target="../media/image21.jpeg" Type="http://schemas.openxmlformats.org/officeDocument/2006/relationships/image"/><Relationship Id="rId4" Target="../media/image1.png" Type="http://schemas.openxmlformats.org/officeDocument/2006/relationships/image"/></Relationships>
</file>

<file path=ppt/slides/_rels/slide54.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4.xml" Type="http://schemas.openxmlformats.org/officeDocument/2006/relationships/notesSlide"/><Relationship Id="rId3" Target="../media/image20.jpeg" Type="http://schemas.openxmlformats.org/officeDocument/2006/relationships/image"/><Relationship Id="rId4" Target="../media/image1.png" Type="http://schemas.openxmlformats.org/officeDocument/2006/relationships/image"/></Relationships>
</file>

<file path=ppt/slides/_rels/slide55.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5.xml" Type="http://schemas.openxmlformats.org/officeDocument/2006/relationships/notesSlide"/><Relationship Id="rId3" Target="../media/image22.jpeg" Type="http://schemas.openxmlformats.org/officeDocument/2006/relationships/image"/><Relationship Id="rId4" Target="../media/image1.png" Type="http://schemas.openxmlformats.org/officeDocument/2006/relationships/image"/></Relationships>
</file>

<file path=ppt/slides/_rels/slide56.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6.xml" Type="http://schemas.openxmlformats.org/officeDocument/2006/relationships/notesSlide"/><Relationship Id="rId3" Target="../media/image15.jpeg" Type="http://schemas.openxmlformats.org/officeDocument/2006/relationships/image"/><Relationship Id="rId4" Target="../media/image1.png" Type="http://schemas.openxmlformats.org/officeDocument/2006/relationships/image"/></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17.png"/><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8.xml" Type="http://schemas.openxmlformats.org/officeDocument/2006/relationships/notesSlide"/><Relationship Id="rId3" Target="../media/image19.jpeg" Type="http://schemas.openxmlformats.org/officeDocument/2006/relationships/image"/><Relationship Id="rId4" Target="../media/image1.png" Type="http://schemas.openxmlformats.org/officeDocument/2006/relationships/image"/></Relationships>
</file>

<file path=ppt/slides/_rels/slide59.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59.xml" Type="http://schemas.openxmlformats.org/officeDocument/2006/relationships/notesSlide"/><Relationship Id="rId3" Target="../media/image31.jpeg" Type="http://schemas.openxmlformats.org/officeDocument/2006/relationships/image"/><Relationship Id="rId4" Target="../media/image1.png" Type="http://schemas.openxmlformats.org/officeDocument/2006/relationships/image"/></Relationships>
</file>

<file path=ppt/slides/_rels/slide6.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6.xml" Type="http://schemas.openxmlformats.org/officeDocument/2006/relationships/notesSlide"/><Relationship Id="rId3" Target="../media/image3.jpeg" Type="http://schemas.openxmlformats.org/officeDocument/2006/relationships/image"/><Relationship Id="rId4" Target="../media/image1.png" Type="http://schemas.openxmlformats.org/officeDocument/2006/relationships/image"/></Relationships>
</file>

<file path=ppt/slides/_rels/slide60.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60.xml" Type="http://schemas.openxmlformats.org/officeDocument/2006/relationships/notesSlide"/><Relationship Id="rId3" Target="../media/image24.jpeg" Type="http://schemas.openxmlformats.org/officeDocument/2006/relationships/image"/><Relationship Id="rId4" Target="../media/image1.png" Type="http://schemas.openxmlformats.org/officeDocument/2006/relationships/image"/></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4.jpg"/><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14.jpg"/><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hyperlink" Target="https://docs.google.com/forms/d/e/1FAIpQLScY-5fW8NK7zoWJWLB1lrB7ZSCw8hD1nZmodvDdm9y8kA66ew/viewform?c=0&amp;w=1%20" TargetMode="External"/><Relationship Id="rId4"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png"/></Relationships>
</file>

<file path=ppt/slides/_rels/slide67.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67.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68.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68.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69.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69.xml" Type="http://schemas.openxmlformats.org/officeDocument/2006/relationships/notesSlide"/><Relationship Id="rId3" Target="../media/image23.jpeg" Type="http://schemas.openxmlformats.org/officeDocument/2006/relationships/image"/><Relationship Id="rId4" Target="../media/image1.png" Type="http://schemas.openxmlformats.org/officeDocument/2006/relationships/image"/></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70.xml" Type="http://schemas.openxmlformats.org/officeDocument/2006/relationships/notesSlide"/><Relationship Id="rId3" Target="../media/image30.jpeg" Type="http://schemas.openxmlformats.org/officeDocument/2006/relationships/image"/><Relationship Id="rId4" Target="../media/image1.png" Type="http://schemas.openxmlformats.org/officeDocument/2006/relationships/image"/></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Relationship Id="rId3" Type="http://schemas.openxmlformats.org/officeDocument/2006/relationships/image" Target="../media/image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2.xml"/><Relationship Id="rId3" Type="http://schemas.openxmlformats.org/officeDocument/2006/relationships/image" Target="../media/image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 Id="rId3" Type="http://schemas.openxmlformats.org/officeDocument/2006/relationships/image" Target="../media/image25.png"/><Relationship Id="rId4" Type="http://schemas.openxmlformats.org/officeDocument/2006/relationships/image" Target="../media/image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4.xml"/><Relationship Id="rId3" Type="http://schemas.openxmlformats.org/officeDocument/2006/relationships/image" Target="../media/image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5.xml"/><Relationship Id="rId3" Type="http://schemas.openxmlformats.org/officeDocument/2006/relationships/image" Target="../media/image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6.xml"/><Relationship Id="rId3" Type="http://schemas.openxmlformats.org/officeDocument/2006/relationships/image" Target="../media/image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7.xml"/><Relationship Id="rId3" Type="http://schemas.openxmlformats.org/officeDocument/2006/relationships/image" Target="../media/image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8.xml"/><Relationship Id="rId3" Type="http://schemas.openxmlformats.org/officeDocument/2006/relationships/image" Target="../media/image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9.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8.xml" Type="http://schemas.openxmlformats.org/officeDocument/2006/relationships/notesSlide"/><Relationship Id="rId3" Target="https://en.wikipedia.org/wiki/Social_unit" TargetMode="External" Type="http://schemas.openxmlformats.org/officeDocument/2006/relationships/hyperlink"/><Relationship Id="rId4" Target="https://en.wikipedia.org/wiki/Norm_(social)" TargetMode="External" Type="http://schemas.openxmlformats.org/officeDocument/2006/relationships/hyperlink"/><Relationship Id="rId9" Target="../media/image11.jpeg" Type="http://schemas.openxmlformats.org/officeDocument/2006/relationships/image"/><Relationship Id="rId5" Target="https://en.wikipedia.org/wiki/Values" TargetMode="External" Type="http://schemas.openxmlformats.org/officeDocument/2006/relationships/hyperlink"/><Relationship Id="rId6" Target="https://en.wikipedia.org/wiki/Convention_(norm)" TargetMode="External" Type="http://schemas.openxmlformats.org/officeDocument/2006/relationships/hyperlink"/><Relationship Id="rId7" Target="https://en.wikipedia.org/wiki/Identity_(social_science)" TargetMode="External" Type="http://schemas.openxmlformats.org/officeDocument/2006/relationships/hyperlink"/><Relationship Id="rId8" Target="https://en.wikipedia.org/wiki/Place_(geography)" TargetMode="External" Type="http://schemas.openxmlformats.org/officeDocument/2006/relationships/hyperlink"/><Relationship Id="rId10" Target="../media/image1.png" Type="http://schemas.openxmlformats.org/officeDocument/2006/relationships/image"/></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0.xml"/><Relationship Id="rId3" Type="http://schemas.openxmlformats.org/officeDocument/2006/relationships/image" Target="../media/image26.jpg"/><Relationship Id="rId4" Type="http://schemas.openxmlformats.org/officeDocument/2006/relationships/image" Target="../media/image1.png"/></Relationships>
</file>

<file path=ppt/slides/_rels/slide81.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81.xml" Type="http://schemas.openxmlformats.org/officeDocument/2006/relationships/notesSlide"/><Relationship Id="rId3" Target="../media/image29.jpeg" Type="http://schemas.openxmlformats.org/officeDocument/2006/relationships/image"/><Relationship Id="rId4" Target="../media/image1.png" Type="http://schemas.openxmlformats.org/officeDocument/2006/relationships/image"/></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2.xml"/><Relationship Id="rId3" Type="http://schemas.openxmlformats.org/officeDocument/2006/relationships/image" Target="../media/image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3.xml"/><Relationship Id="rId3" Type="http://schemas.openxmlformats.org/officeDocument/2006/relationships/image" Target="../media/image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4.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5.xml"/><Relationship Id="rId3" Type="http://schemas.openxmlformats.org/officeDocument/2006/relationships/image" Target="../media/image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6.xml"/><Relationship Id="rId3" Type="http://schemas.openxmlformats.org/officeDocument/2006/relationships/image" Target="../media/image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7.xml"/><Relationship Id="rId3" Type="http://schemas.openxmlformats.org/officeDocument/2006/relationships/image" Target="../media/image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8.xml"/><Relationship Id="rId3" Type="http://schemas.openxmlformats.org/officeDocument/2006/relationships/image" Target="../media/image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9.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0.xml"/><Relationship Id="rId3" Type="http://schemas.openxmlformats.org/officeDocument/2006/relationships/image" Target="../media/image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1.xml"/><Relationship Id="rId3" Type="http://schemas.openxmlformats.org/officeDocument/2006/relationships/image" Target="../media/image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2.xml"/><Relationship Id="rId3" Type="http://schemas.openxmlformats.org/officeDocument/2006/relationships/image" Target="../media/image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3.xml"/><Relationship Id="rId3" Type="http://schemas.openxmlformats.org/officeDocument/2006/relationships/image" Target="../media/image1.png"/></Relationships>
</file>

<file path=ppt/slides/_rels/slide94.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94.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95.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95.xml" Type="http://schemas.openxmlformats.org/officeDocument/2006/relationships/notesSlide"/><Relationship Id="rId3" Target="../media/image4.jpeg" Type="http://schemas.openxmlformats.org/officeDocument/2006/relationships/image"/><Relationship Id="rId4" Target="../media/image1.png" Type="http://schemas.openxmlformats.org/officeDocument/2006/relationships/image"/></Relationships>
</file>

<file path=ppt/slides/_rels/slide96.xml.rels><?xml version="1.0" encoding="UTF-8" standalone="yes" ?><Relationships xmlns="http://schemas.openxmlformats.org/package/2006/relationships"><Relationship Id="rId1" Target="../slideLayouts/slideLayout13.xml" Type="http://schemas.openxmlformats.org/officeDocument/2006/relationships/slideLayout"/><Relationship Id="rId2" Target="../notesSlides/notesSlide96.xml" Type="http://schemas.openxmlformats.org/officeDocument/2006/relationships/notesSlide"/><Relationship Id="rId3" Target="../media/image33.jpeg" Type="http://schemas.openxmlformats.org/officeDocument/2006/relationships/image"/><Relationship Id="rId4" Target="../media/image1.png" Type="http://schemas.openxmlformats.org/officeDocument/2006/relationships/image"/></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7.xml"/><Relationship Id="rId3" Type="http://schemas.openxmlformats.org/officeDocument/2006/relationships/image" Target="../media/image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8.xml"/><Relationship Id="rId3" Type="http://schemas.openxmlformats.org/officeDocument/2006/relationships/image" Target="../media/image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1"/>
          <p:cNvPicPr preferRelativeResize="0"/>
          <p:nvPr/>
        </p:nvPicPr>
        <p:blipFill rotWithShape="1">
          <a:blip r:embed="rId3">
            <a:alphaModFix/>
          </a:blip>
          <a:srcRect b="0" l="0" r="0" t="0"/>
          <a:stretch/>
        </p:blipFill>
        <p:spPr>
          <a:xfrm>
            <a:off x="0" y="0"/>
            <a:ext cx="9144000" cy="5143501"/>
          </a:xfrm>
          <a:prstGeom prst="rect">
            <a:avLst/>
          </a:prstGeom>
          <a:noFill/>
          <a:ln>
            <a:noFill/>
          </a:ln>
        </p:spPr>
      </p:pic>
      <p:sp>
        <p:nvSpPr>
          <p:cNvPr id="267" name="Google Shape;267;p1"/>
          <p:cNvSpPr txBox="1"/>
          <p:nvPr/>
        </p:nvSpPr>
        <p:spPr>
          <a:xfrm>
            <a:off x="2874125" y="2419350"/>
            <a:ext cx="2300100" cy="346800"/>
          </a:xfrm>
          <a:prstGeom prst="rect">
            <a:avLst/>
          </a:prstGeom>
          <a:noFill/>
          <a:ln>
            <a:noFill/>
          </a:ln>
          <a:effectLst>
            <a:outerShdw blurRad="57150" rotWithShape="0" algn="bl" dir="5400000" dist="19050">
              <a:srgbClr val="000000">
                <a:alpha val="5373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FFD966"/>
                </a:solidFill>
                <a:latin typeface="Nunito"/>
                <a:ea typeface="Nunito"/>
                <a:cs typeface="Nunito"/>
                <a:sym typeface="Nunito"/>
              </a:rPr>
              <a:t>Empathy</a:t>
            </a:r>
            <a:endParaRPr b="1" i="0" sz="3900" u="none" cap="none" strike="noStrike">
              <a:solidFill>
                <a:srgbClr val="FFD966"/>
              </a:solidFill>
              <a:latin typeface="Nunito"/>
              <a:ea typeface="Nunito"/>
              <a:cs typeface="Nunito"/>
              <a:sym typeface="Nunito"/>
            </a:endParaRPr>
          </a:p>
        </p:txBody>
      </p:sp>
      <p:sp>
        <p:nvSpPr>
          <p:cNvPr id="268" name="Google Shape;268;p1"/>
          <p:cNvSpPr txBox="1"/>
          <p:nvPr/>
        </p:nvSpPr>
        <p:spPr>
          <a:xfrm>
            <a:off x="3598200" y="4011800"/>
            <a:ext cx="5451300" cy="10650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The Intersection Café</a:t>
            </a:r>
            <a:br>
              <a:rPr b="1" i="0" lang="en-GB" sz="3900" u="none" cap="none" strike="noStrike">
                <a:solidFill>
                  <a:srgbClr val="434343"/>
                </a:solidFill>
                <a:latin typeface="Nunito"/>
                <a:ea typeface="Nunito"/>
                <a:cs typeface="Nunito"/>
                <a:sym typeface="Nunito"/>
              </a:rPr>
            </a:br>
            <a:r>
              <a:rPr b="1" i="0" lang="en-GB" sz="2300" u="none" cap="none" strike="noStrike">
                <a:solidFill>
                  <a:srgbClr val="434343"/>
                </a:solidFill>
                <a:latin typeface="Nunito"/>
                <a:ea typeface="Nunito"/>
                <a:cs typeface="Nunito"/>
                <a:sym typeface="Nunito"/>
              </a:rPr>
              <a:t>Collaborate | Coordinate | Co-create</a:t>
            </a:r>
            <a:endParaRPr b="1" i="0" sz="3900" u="none" cap="none" strike="noStrike">
              <a:solidFill>
                <a:srgbClr val="434343"/>
              </a:solidFill>
              <a:latin typeface="Nunito"/>
              <a:ea typeface="Nunito"/>
              <a:cs typeface="Nunito"/>
              <a:sym typeface="Nunito"/>
            </a:endParaRPr>
          </a:p>
        </p:txBody>
      </p:sp>
      <p:cxnSp>
        <p:nvCxnSpPr>
          <p:cNvPr id="269" name="Google Shape;269;p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70" name="Google Shape;270;p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71" name="Google Shape;271;p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72" name="Google Shape;272;p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73" name="Google Shape;273;p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74" name="Google Shape;274;p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75" name="Google Shape;275;p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76" name="Google Shape;276;p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77" name="Google Shape;277;p1"/>
          <p:cNvPicPr preferRelativeResize="0"/>
          <p:nvPr/>
        </p:nvPicPr>
        <p:blipFill rotWithShape="1">
          <a:blip r:embed="rId4">
            <a:alphaModFix/>
          </a:blip>
          <a:srcRect b="0" l="0" r="0" t="0"/>
          <a:stretch/>
        </p:blipFill>
        <p:spPr>
          <a:xfrm>
            <a:off x="88750" y="76200"/>
            <a:ext cx="644825" cy="6448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10"/>
          <p:cNvSpPr txBox="1"/>
          <p:nvPr/>
        </p:nvSpPr>
        <p:spPr>
          <a:xfrm>
            <a:off x="18325" y="695475"/>
            <a:ext cx="7767900" cy="3096000"/>
          </a:xfrm>
          <a:prstGeom prst="rect">
            <a:avLst/>
          </a:prstGeom>
          <a:noFill/>
          <a:ln>
            <a:noFill/>
          </a:ln>
        </p:spPr>
        <p:txBody>
          <a:bodyPr anchorCtr="0" anchor="t" bIns="91425" lIns="91425" spcFirstLastPara="1" rIns="91425" wrap="square" tIns="91425">
            <a:noAutofit/>
          </a:bodyPr>
          <a:lstStyle/>
          <a:p>
            <a:pPr indent="-161925" lvl="0" marL="630000" marR="0" rtl="0" algn="l">
              <a:lnSpc>
                <a:spcPct val="100000"/>
              </a:lnSpc>
              <a:spcBef>
                <a:spcPts val="1200"/>
              </a:spcBef>
              <a:spcAft>
                <a:spcPts val="0"/>
              </a:spcAft>
              <a:buClr>
                <a:srgbClr val="000000"/>
              </a:buClr>
              <a:buSzPts val="1600"/>
              <a:buFont typeface="Arial"/>
              <a:buNone/>
            </a:pPr>
            <a:r>
              <a:t/>
            </a:r>
            <a:endParaRPr b="1" i="0" sz="1600" u="none" cap="none" strike="noStrike">
              <a:solidFill>
                <a:srgbClr val="151616"/>
              </a:solidFill>
              <a:latin typeface="Arial"/>
              <a:ea typeface="Arial"/>
              <a:cs typeface="Arial"/>
              <a:sym typeface="Arial"/>
            </a:endParaRPr>
          </a:p>
          <a:p>
            <a:pPr indent="0" lvl="0" marL="457200" marR="0" rtl="0" algn="l">
              <a:lnSpc>
                <a:spcPct val="100000"/>
              </a:lnSpc>
              <a:spcBef>
                <a:spcPts val="120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Project </a:t>
            </a:r>
            <a:r>
              <a:rPr b="0" i="0" lang="en-GB" sz="1600" u="none" cap="none" strike="noStrike">
                <a:solidFill>
                  <a:srgbClr val="151616"/>
                </a:solidFill>
                <a:latin typeface="Times New Roman"/>
                <a:ea typeface="Times New Roman"/>
                <a:cs typeface="Times New Roman"/>
                <a:sym typeface="Times New Roman"/>
              </a:rPr>
              <a:t>can be </a:t>
            </a:r>
            <a:r>
              <a:rPr b="0" i="0" lang="en-GB" sz="1600" u="none" cap="none" strike="noStrike">
                <a:solidFill>
                  <a:srgbClr val="000000"/>
                </a:solidFill>
                <a:latin typeface="Times New Roman"/>
                <a:ea typeface="Times New Roman"/>
                <a:cs typeface="Times New Roman"/>
                <a:sym typeface="Times New Roman"/>
              </a:rPr>
              <a:t>specific problems or opportunities, which will be beneficial to the actual users, related customers, traders community and society. These can be both stated and unstated that the individuals and community are experiencing. </a:t>
            </a:r>
            <a:endParaRPr b="0" i="0" sz="1600" u="none" cap="none" strike="noStrike">
              <a:solidFill>
                <a:srgbClr val="000000"/>
              </a:solidFill>
              <a:latin typeface="Times New Roman"/>
              <a:ea typeface="Times New Roman"/>
              <a:cs typeface="Times New Roman"/>
              <a:sym typeface="Times New Roman"/>
            </a:endParaRPr>
          </a:p>
          <a:p>
            <a:pPr indent="0" lvl="0" marL="457200" marR="0" rtl="0" algn="l">
              <a:lnSpc>
                <a:spcPct val="100000"/>
              </a:lnSpc>
              <a:spcBef>
                <a:spcPts val="1200"/>
              </a:spcBef>
              <a:spcAft>
                <a:spcPts val="0"/>
              </a:spcAft>
              <a:buClr>
                <a:srgbClr val="000000"/>
              </a:buClr>
              <a:buSzPts val="1600"/>
              <a:buFont typeface="Arial"/>
              <a:buNone/>
            </a:pPr>
            <a:r>
              <a:t/>
            </a:r>
            <a:endParaRPr b="0" i="0" sz="1600" u="none" cap="none" strike="noStrike">
              <a:solidFill>
                <a:srgbClr val="000000"/>
              </a:solidFill>
              <a:latin typeface="Times New Roman"/>
              <a:ea typeface="Times New Roman"/>
              <a:cs typeface="Times New Roman"/>
              <a:sym typeface="Times New Roman"/>
            </a:endParaRPr>
          </a:p>
          <a:p>
            <a:pPr indent="0" lvl="0" marL="468075" marR="0" rtl="0" algn="l">
              <a:lnSpc>
                <a:spcPct val="100000"/>
              </a:lnSpc>
              <a:spcBef>
                <a:spcPts val="1200"/>
              </a:spcBef>
              <a:spcAft>
                <a:spcPts val="0"/>
              </a:spcAft>
              <a:buClr>
                <a:srgbClr val="000000"/>
              </a:buClr>
              <a:buSzPts val="1600"/>
              <a:buFont typeface="Arial"/>
              <a:buNone/>
            </a:pPr>
            <a:r>
              <a:rPr b="0" i="0" lang="en-GB" sz="1600" u="none" cap="none" strike="noStrike">
                <a:solidFill>
                  <a:srgbClr val="000000"/>
                </a:solidFill>
                <a:latin typeface="Times New Roman"/>
                <a:ea typeface="Times New Roman"/>
                <a:cs typeface="Times New Roman"/>
                <a:sym typeface="Times New Roman"/>
              </a:rPr>
              <a:t>The </a:t>
            </a:r>
            <a:r>
              <a:rPr b="1" i="0" lang="en-GB" sz="1600" u="none" cap="none" strike="noStrike">
                <a:solidFill>
                  <a:srgbClr val="000000"/>
                </a:solidFill>
                <a:latin typeface="Times New Roman"/>
                <a:ea typeface="Times New Roman"/>
                <a:cs typeface="Times New Roman"/>
                <a:sym typeface="Times New Roman"/>
              </a:rPr>
              <a:t>Project </a:t>
            </a:r>
            <a:r>
              <a:rPr b="0" i="0" lang="en-GB" sz="1600" u="none" cap="none" strike="noStrike">
                <a:solidFill>
                  <a:srgbClr val="000000"/>
                </a:solidFill>
                <a:latin typeface="Times New Roman"/>
                <a:ea typeface="Times New Roman"/>
                <a:cs typeface="Times New Roman"/>
                <a:sym typeface="Times New Roman"/>
              </a:rPr>
              <a:t>could be an age old opportunity never resolved or a new opportunity that has come up with changes in situation such as technology and growth.</a:t>
            </a:r>
            <a:endParaRPr b="0" i="0" sz="1400" u="none" cap="none" strike="noStrike">
              <a:solidFill>
                <a:srgbClr val="000000"/>
              </a:solidFill>
              <a:latin typeface="Times New Roman"/>
              <a:ea typeface="Times New Roman"/>
              <a:cs typeface="Times New Roman"/>
              <a:sym typeface="Times New Roman"/>
            </a:endParaRPr>
          </a:p>
          <a:p>
            <a:pPr indent="0" lvl="0" marL="468075" marR="0" rtl="0" algn="l">
              <a:lnSpc>
                <a:spcPct val="100000"/>
              </a:lnSpc>
              <a:spcBef>
                <a:spcPts val="1200"/>
              </a:spcBef>
              <a:spcAft>
                <a:spcPts val="0"/>
              </a:spcAft>
              <a:buClr>
                <a:srgbClr val="000000"/>
              </a:buClr>
              <a:buSzPts val="1600"/>
              <a:buFont typeface="Arial"/>
              <a:buNone/>
            </a:pPr>
            <a:r>
              <a:rPr b="0" i="0" lang="en-GB" sz="16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0" i="0" sz="1300" u="none" cap="none" strike="noStrike">
              <a:solidFill>
                <a:srgbClr val="151616"/>
              </a:solidFill>
              <a:latin typeface="Arial"/>
              <a:ea typeface="Arial"/>
              <a:cs typeface="Arial"/>
              <a:sym typeface="Arial"/>
            </a:endParaRPr>
          </a:p>
        </p:txBody>
      </p:sp>
      <p:sp>
        <p:nvSpPr>
          <p:cNvPr id="415" name="Google Shape;415;p10"/>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a:t>
            </a:r>
            <a:endParaRPr b="1" i="0" sz="2300" u="none" cap="none" strike="noStrike">
              <a:solidFill>
                <a:srgbClr val="000000"/>
              </a:solidFill>
              <a:latin typeface="Nunito"/>
              <a:ea typeface="Nunito"/>
              <a:cs typeface="Nunito"/>
              <a:sym typeface="Nunito"/>
            </a:endParaRPr>
          </a:p>
        </p:txBody>
      </p:sp>
      <p:sp>
        <p:nvSpPr>
          <p:cNvPr id="416" name="Google Shape;416;p1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417" name="Google Shape;417;p1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18" name="Google Shape;418;p1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19" name="Google Shape;419;p1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20" name="Google Shape;420;p1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21" name="Google Shape;421;p1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422" name="Google Shape;422;p1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423" name="Google Shape;423;p1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424" name="Google Shape;424;p1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425" name="Google Shape;425;p10"/>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1" name="Shape 2091"/>
        <p:cNvGrpSpPr/>
        <p:nvPr/>
      </p:nvGrpSpPr>
      <p:grpSpPr>
        <a:xfrm>
          <a:off x="0" y="0"/>
          <a:ext cx="0" cy="0"/>
          <a:chOff x="0" y="0"/>
          <a:chExt cx="0" cy="0"/>
        </a:xfrm>
      </p:grpSpPr>
      <p:sp>
        <p:nvSpPr>
          <p:cNvPr id="2092" name="Google Shape;2092;p100"/>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093" name="Google Shape;2093;p100"/>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094" name="Google Shape;2094;p10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095" name="Google Shape;2095;p100"/>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4</a:t>
            </a:r>
            <a:endParaRPr b="0" i="0" sz="1400" u="none" cap="none" strike="noStrike">
              <a:solidFill>
                <a:srgbClr val="000000"/>
              </a:solidFill>
              <a:latin typeface="Abel"/>
              <a:ea typeface="Abel"/>
              <a:cs typeface="Abel"/>
              <a:sym typeface="Abel"/>
            </a:endParaRPr>
          </a:p>
        </p:txBody>
      </p:sp>
      <p:sp>
        <p:nvSpPr>
          <p:cNvPr id="2096" name="Google Shape;2096;p100"/>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cxnSp>
        <p:nvCxnSpPr>
          <p:cNvPr id="2097" name="Google Shape;2097;p10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98" name="Google Shape;2098;p10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99" name="Google Shape;2099;p10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00" name="Google Shape;2100;p10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01" name="Google Shape;2101;p10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102" name="Google Shape;2102;p10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103" name="Google Shape;2103;p10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104" name="Google Shape;2104;p10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105" name="Google Shape;2105;p100"/>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9" name="Shape 2109"/>
        <p:cNvGrpSpPr/>
        <p:nvPr/>
      </p:nvGrpSpPr>
      <p:grpSpPr>
        <a:xfrm>
          <a:off x="0" y="0"/>
          <a:ext cx="0" cy="0"/>
          <a:chOff x="0" y="0"/>
          <a:chExt cx="0" cy="0"/>
        </a:xfrm>
      </p:grpSpPr>
      <p:sp>
        <p:nvSpPr>
          <p:cNvPr id="2110" name="Google Shape;2110;p101"/>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111" name="Google Shape;2111;p101"/>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112" name="Google Shape;2112;p10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113" name="Google Shape;2113;p101"/>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5</a:t>
            </a:r>
            <a:endParaRPr b="0" i="0" sz="1400" u="none" cap="none" strike="noStrike">
              <a:solidFill>
                <a:srgbClr val="000000"/>
              </a:solidFill>
              <a:latin typeface="Abel"/>
              <a:ea typeface="Abel"/>
              <a:cs typeface="Abel"/>
              <a:sym typeface="Abel"/>
            </a:endParaRPr>
          </a:p>
        </p:txBody>
      </p:sp>
      <p:sp>
        <p:nvSpPr>
          <p:cNvPr id="2114" name="Google Shape;2114;p101"/>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cxnSp>
        <p:nvCxnSpPr>
          <p:cNvPr id="2115" name="Google Shape;2115;p10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16" name="Google Shape;2116;p10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17" name="Google Shape;2117;p10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18" name="Google Shape;2118;p10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19" name="Google Shape;2119;p10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120" name="Google Shape;2120;p10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121" name="Google Shape;2121;p10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122" name="Google Shape;2122;p10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123" name="Google Shape;2123;p101"/>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102"/>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129" name="Google Shape;2129;p102"/>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130" name="Google Shape;2130;p10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131" name="Google Shape;2131;p102"/>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6</a:t>
            </a:r>
            <a:endParaRPr b="0" i="0" sz="1400" u="none" cap="none" strike="noStrike">
              <a:solidFill>
                <a:srgbClr val="000000"/>
              </a:solidFill>
              <a:latin typeface="Abel"/>
              <a:ea typeface="Abel"/>
              <a:cs typeface="Abel"/>
              <a:sym typeface="Abel"/>
            </a:endParaRPr>
          </a:p>
        </p:txBody>
      </p:sp>
      <p:sp>
        <p:nvSpPr>
          <p:cNvPr id="2132" name="Google Shape;2132;p102"/>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cxnSp>
        <p:nvCxnSpPr>
          <p:cNvPr id="2133" name="Google Shape;2133;p10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34" name="Google Shape;2134;p10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35" name="Google Shape;2135;p10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36" name="Google Shape;2136;p10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37" name="Google Shape;2137;p10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138" name="Google Shape;2138;p10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139" name="Google Shape;2139;p10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140" name="Google Shape;2140;p10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141" name="Google Shape;2141;p102"/>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5" name="Shape 2145"/>
        <p:cNvGrpSpPr/>
        <p:nvPr/>
      </p:nvGrpSpPr>
      <p:grpSpPr>
        <a:xfrm>
          <a:off x="0" y="0"/>
          <a:ext cx="0" cy="0"/>
          <a:chOff x="0" y="0"/>
          <a:chExt cx="0" cy="0"/>
        </a:xfrm>
      </p:grpSpPr>
      <p:sp>
        <p:nvSpPr>
          <p:cNvPr id="2146" name="Google Shape;2146;p103"/>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147" name="Google Shape;2147;p103"/>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148" name="Google Shape;2148;p10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149" name="Google Shape;2149;p103"/>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7</a:t>
            </a:r>
            <a:endParaRPr b="0" i="0" sz="1400" u="none" cap="none" strike="noStrike">
              <a:solidFill>
                <a:srgbClr val="000000"/>
              </a:solidFill>
              <a:latin typeface="Abel"/>
              <a:ea typeface="Abel"/>
              <a:cs typeface="Abel"/>
              <a:sym typeface="Abel"/>
            </a:endParaRPr>
          </a:p>
        </p:txBody>
      </p:sp>
      <p:sp>
        <p:nvSpPr>
          <p:cNvPr id="2150" name="Google Shape;2150;p103"/>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sp>
        <p:nvSpPr>
          <p:cNvPr id="2151" name="Google Shape;2151;p103"/>
          <p:cNvSpPr txBox="1"/>
          <p:nvPr/>
        </p:nvSpPr>
        <p:spPr>
          <a:xfrm>
            <a:off x="347074" y="4472450"/>
            <a:ext cx="2725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Note: If needed add additional frames</a:t>
            </a:r>
            <a:endParaRPr b="0" i="1" sz="1200" u="none" cap="none" strike="noStrike">
              <a:solidFill>
                <a:srgbClr val="000000"/>
              </a:solidFill>
              <a:latin typeface="Times New Roman"/>
              <a:ea typeface="Times New Roman"/>
              <a:cs typeface="Times New Roman"/>
              <a:sym typeface="Times New Roman"/>
            </a:endParaRPr>
          </a:p>
        </p:txBody>
      </p:sp>
      <p:cxnSp>
        <p:nvCxnSpPr>
          <p:cNvPr id="2152" name="Google Shape;2152;p10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53" name="Google Shape;2153;p10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54" name="Google Shape;2154;p10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55" name="Google Shape;2155;p10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56" name="Google Shape;2156;p10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157" name="Google Shape;2157;p10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158" name="Google Shape;2158;p10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159" name="Google Shape;2159;p10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160" name="Google Shape;2160;p103"/>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4" name="Shape 2164"/>
        <p:cNvGrpSpPr/>
        <p:nvPr/>
      </p:nvGrpSpPr>
      <p:grpSpPr>
        <a:xfrm>
          <a:off x="0" y="0"/>
          <a:ext cx="0" cy="0"/>
          <a:chOff x="0" y="0"/>
          <a:chExt cx="0" cy="0"/>
        </a:xfrm>
      </p:grpSpPr>
      <p:sp>
        <p:nvSpPr>
          <p:cNvPr id="2165" name="Google Shape;2165;p104"/>
          <p:cNvSpPr txBox="1"/>
          <p:nvPr/>
        </p:nvSpPr>
        <p:spPr>
          <a:xfrm>
            <a:off x="236528" y="928413"/>
            <a:ext cx="8907600" cy="174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000000"/>
                </a:solidFill>
                <a:latin typeface="Times New Roman"/>
                <a:ea typeface="Times New Roman"/>
                <a:cs typeface="Times New Roman"/>
                <a:sym typeface="Times New Roman"/>
              </a:rPr>
              <a:t>The guidelines for creating Action Plans are :</a:t>
            </a:r>
            <a:endParaRPr b="0" i="0" sz="14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rgbClr val="000000"/>
              </a:solidFill>
              <a:latin typeface="Times New Roman"/>
              <a:ea typeface="Times New Roman"/>
              <a:cs typeface="Times New Roman"/>
              <a:sym typeface="Times New Roman"/>
            </a:endParaRPr>
          </a:p>
          <a:p>
            <a:pPr indent="-342900" lvl="6" marL="342900" marR="0" rtl="0" algn="l">
              <a:lnSpc>
                <a:spcPct val="100000"/>
              </a:lnSpc>
              <a:spcBef>
                <a:spcPts val="0"/>
              </a:spcBef>
              <a:spcAft>
                <a:spcPts val="0"/>
              </a:spcAft>
              <a:buClr>
                <a:srgbClr val="000000"/>
              </a:buClr>
              <a:buSzPts val="1800"/>
              <a:buFont typeface="Arial"/>
              <a:buAutoNum type="arabicPeriod"/>
            </a:pPr>
            <a:r>
              <a:rPr b="0" i="1" lang="en-GB" sz="1400" u="none" cap="none" strike="noStrike">
                <a:solidFill>
                  <a:srgbClr val="000000"/>
                </a:solidFill>
                <a:latin typeface="Times New Roman"/>
                <a:ea typeface="Times New Roman"/>
                <a:cs typeface="Times New Roman"/>
                <a:sym typeface="Times New Roman"/>
              </a:rPr>
              <a:t>What is the plan and how will it be done?</a:t>
            </a:r>
            <a:endParaRPr b="0" i="0" sz="1400" u="none" cap="none" strike="noStrike">
              <a:solidFill>
                <a:srgbClr val="000000"/>
              </a:solidFill>
              <a:latin typeface="Times New Roman"/>
              <a:ea typeface="Times New Roman"/>
              <a:cs typeface="Times New Roman"/>
              <a:sym typeface="Times New Roman"/>
            </a:endParaRPr>
          </a:p>
          <a:p>
            <a:pPr indent="-342900" lvl="6" marL="342900" marR="0" rtl="0" algn="l">
              <a:lnSpc>
                <a:spcPct val="100000"/>
              </a:lnSpc>
              <a:spcBef>
                <a:spcPts val="0"/>
              </a:spcBef>
              <a:spcAft>
                <a:spcPts val="0"/>
              </a:spcAft>
              <a:buClr>
                <a:srgbClr val="000000"/>
              </a:buClr>
              <a:buSzPts val="1800"/>
              <a:buFont typeface="Arial"/>
              <a:buAutoNum type="arabicPeriod"/>
            </a:pPr>
            <a:r>
              <a:rPr b="0" i="1" lang="en-GB" sz="1400" u="none" cap="none" strike="noStrike">
                <a:solidFill>
                  <a:srgbClr val="000000"/>
                </a:solidFill>
                <a:latin typeface="Times New Roman"/>
                <a:ea typeface="Times New Roman"/>
                <a:cs typeface="Times New Roman"/>
                <a:sym typeface="Times New Roman"/>
              </a:rPr>
              <a:t>Who will do, individual &amp;/or team ?</a:t>
            </a:r>
            <a:endParaRPr b="0" i="0" sz="1400" u="none" cap="none" strike="noStrike">
              <a:solidFill>
                <a:srgbClr val="000000"/>
              </a:solidFill>
              <a:latin typeface="Times New Roman"/>
              <a:ea typeface="Times New Roman"/>
              <a:cs typeface="Times New Roman"/>
              <a:sym typeface="Times New Roman"/>
            </a:endParaRPr>
          </a:p>
          <a:p>
            <a:pPr indent="-342900" lvl="6" marL="342900" marR="0" rtl="0" algn="l">
              <a:lnSpc>
                <a:spcPct val="100000"/>
              </a:lnSpc>
              <a:spcBef>
                <a:spcPts val="0"/>
              </a:spcBef>
              <a:spcAft>
                <a:spcPts val="0"/>
              </a:spcAft>
              <a:buClr>
                <a:srgbClr val="000000"/>
              </a:buClr>
              <a:buSzPts val="1800"/>
              <a:buFont typeface="Arial"/>
              <a:buAutoNum type="arabicPeriod"/>
            </a:pPr>
            <a:r>
              <a:rPr b="0" i="1" lang="en-GB" sz="1400" u="none" cap="none" strike="noStrike">
                <a:solidFill>
                  <a:srgbClr val="000000"/>
                </a:solidFill>
                <a:latin typeface="Times New Roman"/>
                <a:ea typeface="Times New Roman"/>
                <a:cs typeface="Times New Roman"/>
                <a:sym typeface="Times New Roman"/>
              </a:rPr>
              <a:t>When will it be done?</a:t>
            </a:r>
            <a:endParaRPr b="0" i="0" sz="1400" u="none" cap="none" strike="noStrike">
              <a:solidFill>
                <a:srgbClr val="000000"/>
              </a:solidFill>
              <a:latin typeface="Times New Roman"/>
              <a:ea typeface="Times New Roman"/>
              <a:cs typeface="Times New Roman"/>
              <a:sym typeface="Times New Roman"/>
            </a:endParaRPr>
          </a:p>
          <a:p>
            <a:pPr indent="-342900" lvl="6" marL="342900" marR="0" rtl="0" algn="l">
              <a:lnSpc>
                <a:spcPct val="100000"/>
              </a:lnSpc>
              <a:spcBef>
                <a:spcPts val="0"/>
              </a:spcBef>
              <a:spcAft>
                <a:spcPts val="0"/>
              </a:spcAft>
              <a:buClr>
                <a:srgbClr val="000000"/>
              </a:buClr>
              <a:buSzPts val="1800"/>
              <a:buFont typeface="Arial"/>
              <a:buAutoNum type="arabicPeriod"/>
            </a:pPr>
            <a:r>
              <a:rPr b="0" i="1" lang="en-GB" sz="1400" u="none" cap="none" strike="noStrike">
                <a:solidFill>
                  <a:srgbClr val="000000"/>
                </a:solidFill>
                <a:latin typeface="Times New Roman"/>
                <a:ea typeface="Times New Roman"/>
                <a:cs typeface="Times New Roman"/>
                <a:sym typeface="Times New Roman"/>
              </a:rPr>
              <a:t>Get feedback on the results</a:t>
            </a:r>
            <a:endParaRPr b="0" i="0" sz="1400" u="none" cap="none" strike="noStrike">
              <a:solidFill>
                <a:srgbClr val="000000"/>
              </a:solidFill>
              <a:latin typeface="Times New Roman"/>
              <a:ea typeface="Times New Roman"/>
              <a:cs typeface="Times New Roman"/>
              <a:sym typeface="Times New Roman"/>
            </a:endParaRPr>
          </a:p>
          <a:p>
            <a:pPr indent="-342900" lvl="6" marL="342900" marR="0" rtl="0" algn="l">
              <a:lnSpc>
                <a:spcPct val="100000"/>
              </a:lnSpc>
              <a:spcBef>
                <a:spcPts val="0"/>
              </a:spcBef>
              <a:spcAft>
                <a:spcPts val="0"/>
              </a:spcAft>
              <a:buClr>
                <a:srgbClr val="000000"/>
              </a:buClr>
              <a:buSzPts val="1800"/>
              <a:buFont typeface="Arial"/>
              <a:buAutoNum type="arabicPeriod"/>
            </a:pPr>
            <a:r>
              <a:rPr b="0" i="1" lang="en-GB" sz="1400" u="none" cap="none" strike="noStrike">
                <a:solidFill>
                  <a:srgbClr val="000000"/>
                </a:solidFill>
                <a:latin typeface="Times New Roman"/>
                <a:ea typeface="Times New Roman"/>
                <a:cs typeface="Times New Roman"/>
                <a:sym typeface="Times New Roman"/>
              </a:rPr>
              <a:t>Corrective steps if any</a:t>
            </a:r>
            <a:endParaRPr b="0" i="0" sz="14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Calibri"/>
              <a:buNone/>
            </a:pPr>
            <a:r>
              <a:t/>
            </a:r>
            <a:endParaRPr b="0" i="1" sz="2000" u="none" cap="none" strike="noStrike">
              <a:solidFill>
                <a:srgbClr val="000000"/>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166" name="Google Shape;2166;p104"/>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guidelines for creating Action Plans are :</a:t>
            </a:r>
            <a:endParaRPr b="1" i="0" sz="3067" u="none" cap="none" strike="noStrike">
              <a:solidFill>
                <a:srgbClr val="151616"/>
              </a:solidFill>
              <a:latin typeface="Nunito"/>
              <a:ea typeface="Nunito"/>
              <a:cs typeface="Nunito"/>
              <a:sym typeface="Nunito"/>
            </a:endParaRPr>
          </a:p>
        </p:txBody>
      </p:sp>
      <p:sp>
        <p:nvSpPr>
          <p:cNvPr id="2167" name="Google Shape;2167;p10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168" name="Google Shape;2168;p104"/>
          <p:cNvGraphicFramePr/>
          <p:nvPr/>
        </p:nvGraphicFramePr>
        <p:xfrm>
          <a:off x="816878" y="2883323"/>
          <a:ext cx="3000000" cy="3000000"/>
        </p:xfrm>
        <a:graphic>
          <a:graphicData uri="http://schemas.openxmlformats.org/drawingml/2006/table">
            <a:tbl>
              <a:tblPr bandRow="1" firstRow="1">
                <a:gradFill>
                  <a:gsLst>
                    <a:gs pos="0">
                      <a:srgbClr val="B7E3EC"/>
                    </a:gs>
                    <a:gs pos="35000">
                      <a:srgbClr val="CDEBF1"/>
                    </a:gs>
                    <a:gs pos="100000">
                      <a:srgbClr val="E9F7FB"/>
                    </a:gs>
                  </a:gsLst>
                  <a:lin ang="16200038" scaled="0"/>
                </a:gradFill>
                <a:tableStyleId>{091865A0-C758-4B8C-B03E-D8562C91C591}</a:tableStyleId>
              </a:tblPr>
              <a:tblGrid>
                <a:gridCol w="469400"/>
                <a:gridCol w="2034025"/>
                <a:gridCol w="1251700"/>
                <a:gridCol w="1251700"/>
                <a:gridCol w="1251700"/>
                <a:gridCol w="1251700"/>
              </a:tblGrid>
              <a:tr h="4845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Sl no</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What &amp; How</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Who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When</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Feedback</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Corrective Steps</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675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675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2</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675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3</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675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4</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cxnSp>
        <p:nvCxnSpPr>
          <p:cNvPr id="2169" name="Google Shape;2169;p10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70" name="Google Shape;2170;p10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71" name="Google Shape;2171;p10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72" name="Google Shape;2172;p10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73" name="Google Shape;2173;p10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174" name="Google Shape;2174;p10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175" name="Google Shape;2175;p10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176" name="Google Shape;2176;p10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177" name="Google Shape;2177;p104"/>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81" name="Shape 2181"/>
        <p:cNvGrpSpPr/>
        <p:nvPr/>
      </p:nvGrpSpPr>
      <p:grpSpPr>
        <a:xfrm>
          <a:off x="0" y="0"/>
          <a:ext cx="0" cy="0"/>
          <a:chOff x="0" y="0"/>
          <a:chExt cx="0" cy="0"/>
        </a:xfrm>
      </p:grpSpPr>
      <p:sp>
        <p:nvSpPr>
          <p:cNvPr id="2182" name="Google Shape;2182;p105"/>
          <p:cNvSpPr txBox="1"/>
          <p:nvPr/>
        </p:nvSpPr>
        <p:spPr>
          <a:xfrm>
            <a:off x="236528" y="928413"/>
            <a:ext cx="8907600" cy="17415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000000"/>
              </a:buClr>
              <a:buSzPts val="1800"/>
              <a:buFont typeface="Calibri"/>
              <a:buNone/>
            </a:pPr>
            <a:r>
              <a:t/>
            </a:r>
            <a:endParaRPr b="0" i="1" sz="2000" u="none" cap="none" strike="noStrike">
              <a:solidFill>
                <a:srgbClr val="000000"/>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183" name="Google Shape;2183;p105"/>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Action Plans Format</a:t>
            </a:r>
            <a:endParaRPr b="1" i="0" sz="3067" u="none" cap="none" strike="noStrike">
              <a:solidFill>
                <a:srgbClr val="151616"/>
              </a:solidFill>
              <a:latin typeface="Nunito"/>
              <a:ea typeface="Nunito"/>
              <a:cs typeface="Nunito"/>
              <a:sym typeface="Nunito"/>
            </a:endParaRPr>
          </a:p>
        </p:txBody>
      </p:sp>
      <p:sp>
        <p:nvSpPr>
          <p:cNvPr id="2184" name="Google Shape;2184;p10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185" name="Google Shape;2185;p105"/>
          <p:cNvGraphicFramePr/>
          <p:nvPr/>
        </p:nvGraphicFramePr>
        <p:xfrm>
          <a:off x="490728" y="1021666"/>
          <a:ext cx="3000000" cy="3000000"/>
        </p:xfrm>
        <a:graphic>
          <a:graphicData uri="http://schemas.openxmlformats.org/drawingml/2006/table">
            <a:tbl>
              <a:tblPr bandRow="1" firstRow="1">
                <a:noFill/>
                <a:tableStyleId>{091865A0-C758-4B8C-B03E-D8562C91C591}</a:tableStyleId>
              </a:tblPr>
              <a:tblGrid>
                <a:gridCol w="516250"/>
                <a:gridCol w="2237100"/>
                <a:gridCol w="1376675"/>
                <a:gridCol w="1376675"/>
                <a:gridCol w="1376675"/>
                <a:gridCol w="1376675"/>
              </a:tblGrid>
              <a:tr h="871325">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Sl no</a:t>
                      </a:r>
                      <a:endParaRPr sz="1400" u="none" cap="none" strike="noStrike"/>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What &amp; How</a:t>
                      </a:r>
                      <a:endParaRPr sz="1400" u="none" cap="none" strike="noStrike"/>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Who </a:t>
                      </a:r>
                      <a:endParaRPr sz="1400" u="none" cap="none" strike="noStrike"/>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When</a:t>
                      </a:r>
                      <a:endParaRPr sz="1400" u="none" cap="none" strike="noStrike"/>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Feedback</a:t>
                      </a:r>
                      <a:endParaRPr sz="1400" u="none" cap="none" strike="noStrike"/>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Corrective Steps</a:t>
                      </a:r>
                      <a:endParaRPr sz="1400" u="none" cap="none" strike="noStrike"/>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236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lt1"/>
                          </a:solidFill>
                          <a:latin typeface="Times New Roman"/>
                          <a:ea typeface="Times New Roman"/>
                          <a:cs typeface="Times New Roman"/>
                          <a:sym typeface="Times New Roman"/>
                        </a:rPr>
                        <a:t>1</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236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lt1"/>
                          </a:solidFill>
                          <a:latin typeface="Times New Roman"/>
                          <a:ea typeface="Times New Roman"/>
                          <a:cs typeface="Times New Roman"/>
                          <a:sym typeface="Times New Roman"/>
                        </a:rPr>
                        <a:t>2</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236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lt1"/>
                          </a:solidFill>
                          <a:latin typeface="Times New Roman"/>
                          <a:ea typeface="Times New Roman"/>
                          <a:cs typeface="Times New Roman"/>
                          <a:sym typeface="Times New Roman"/>
                        </a:rPr>
                        <a:t>3</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236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lt1"/>
                          </a:solidFill>
                          <a:latin typeface="Times New Roman"/>
                          <a:ea typeface="Times New Roman"/>
                          <a:cs typeface="Times New Roman"/>
                          <a:sym typeface="Times New Roman"/>
                        </a:rPr>
                        <a:t>4</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cxnSp>
        <p:nvCxnSpPr>
          <p:cNvPr id="2186" name="Google Shape;2186;p10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87" name="Google Shape;2187;p10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88" name="Google Shape;2188;p10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189" name="Google Shape;2189;p10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190" name="Google Shape;2190;p10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191" name="Google Shape;2191;p10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192" name="Google Shape;2192;p10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193" name="Google Shape;2193;p10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194" name="Google Shape;2194;p105"/>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sp>
        <p:nvSpPr>
          <p:cNvPr id="2199" name="Google Shape;2199;p106"/>
          <p:cNvSpPr txBox="1"/>
          <p:nvPr/>
        </p:nvSpPr>
        <p:spPr>
          <a:xfrm>
            <a:off x="0" y="928413"/>
            <a:ext cx="9144000" cy="3826500"/>
          </a:xfrm>
          <a:prstGeom prst="rect">
            <a:avLst/>
          </a:prstGeom>
          <a:noFill/>
          <a:ln>
            <a:noFill/>
          </a:ln>
        </p:spPr>
        <p:txBody>
          <a:bodyPr anchorCtr="0" anchor="t" bIns="91425" lIns="91425" spcFirstLastPara="1" rIns="91425" wrap="square" tIns="91425">
            <a:noAutofit/>
          </a:bodyPr>
          <a:lstStyle/>
          <a:p>
            <a:pPr indent="0" lvl="0" marL="0" marR="0" rtl="0" algn="l">
              <a:lnSpc>
                <a:spcPct val="120000"/>
              </a:lnSpc>
              <a:spcBef>
                <a:spcPts val="0"/>
              </a:spcBef>
              <a:spcAft>
                <a:spcPts val="0"/>
              </a:spcAft>
              <a:buClr>
                <a:srgbClr val="000000"/>
              </a:buClr>
              <a:buSzPts val="1200"/>
              <a:buFont typeface="Arial"/>
              <a:buNone/>
            </a:pPr>
            <a:r>
              <a:rPr b="0" i="1" lang="en-GB" sz="1200" u="none" cap="none" strike="noStrike">
                <a:solidFill>
                  <a:srgbClr val="2F3F50"/>
                </a:solidFill>
                <a:highlight>
                  <a:srgbClr val="FFFFFF"/>
                </a:highlight>
                <a:latin typeface="Times New Roman"/>
                <a:ea typeface="Times New Roman"/>
                <a:cs typeface="Times New Roman"/>
                <a:sym typeface="Times New Roman"/>
              </a:rPr>
              <a:t>Ensure a user centric approach as you are finalising the specifications by correlating the designs in a matrix and evaluating with a “what if” analysis</a:t>
            </a:r>
            <a:endParaRPr b="0" i="1" sz="1200" u="none" cap="none" strike="noStrike">
              <a:solidFill>
                <a:srgbClr val="2F3F50"/>
              </a:solidFill>
              <a:highlight>
                <a:srgbClr val="FFFFFF"/>
              </a:highlight>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3067"/>
              <a:buFont typeface="Arial"/>
              <a:buNone/>
            </a:pPr>
            <a:r>
              <a:t/>
            </a:r>
            <a:endParaRPr b="1" i="0" sz="10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067" u="none" cap="none" strike="noStrike">
              <a:solidFill>
                <a:srgbClr val="151616"/>
              </a:solidFill>
              <a:latin typeface="Times New Roman"/>
              <a:ea typeface="Times New Roman"/>
              <a:cs typeface="Times New Roman"/>
              <a:sym typeface="Times New Roman"/>
            </a:endParaRPr>
          </a:p>
        </p:txBody>
      </p:sp>
      <p:sp>
        <p:nvSpPr>
          <p:cNvPr id="2200" name="Google Shape;2200;p106"/>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3.1-Prototype Building </a:t>
            </a:r>
            <a:endParaRPr b="1" i="0" sz="2300" u="none" cap="none" strike="noStrike">
              <a:solidFill>
                <a:srgbClr val="000000"/>
              </a:solidFill>
              <a:latin typeface="Nunito"/>
              <a:ea typeface="Nunito"/>
              <a:cs typeface="Nunito"/>
              <a:sym typeface="Nunito"/>
            </a:endParaRPr>
          </a:p>
        </p:txBody>
      </p:sp>
      <p:sp>
        <p:nvSpPr>
          <p:cNvPr id="2201" name="Google Shape;2201;p10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202" name="Google Shape;2202;p106"/>
          <p:cNvGraphicFramePr/>
          <p:nvPr/>
        </p:nvGraphicFramePr>
        <p:xfrm>
          <a:off x="707675" y="1404199"/>
          <a:ext cx="3000000" cy="3000000"/>
        </p:xfrm>
        <a:graphic>
          <a:graphicData uri="http://schemas.openxmlformats.org/drawingml/2006/table">
            <a:tbl>
              <a:tblPr>
                <a:noFill/>
                <a:tableStyleId>{AD230DA4-6E75-46B7-ADC5-2C4373653339}</a:tableStyleId>
              </a:tblPr>
              <a:tblGrid>
                <a:gridCol w="1872525"/>
                <a:gridCol w="1670775"/>
                <a:gridCol w="1866900"/>
                <a:gridCol w="2105025"/>
              </a:tblGrid>
              <a:tr h="1054575">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Solutions </a:t>
                      </a:r>
                      <a:endParaRPr sz="1400" u="none" cap="none" strike="noStrike">
                        <a:latin typeface="Times New Roman"/>
                        <a:ea typeface="Times New Roman"/>
                        <a:cs typeface="Times New Roman"/>
                        <a:sym typeface="Times New Roman"/>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gridSpan="3">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User Categories</a:t>
                      </a:r>
                      <a:endParaRPr sz="1400" u="none" cap="none" strike="noStrike">
                        <a:latin typeface="Times New Roman"/>
                        <a:ea typeface="Times New Roman"/>
                        <a:cs typeface="Times New Roman"/>
                        <a:sym typeface="Times New Roman"/>
                      </a:endParaRPr>
                    </a:p>
                  </a:txBody>
                  <a:tcPr marT="91425" marB="91425" marR="91425" marL="91425" anchor="ctr">
                    <a:lnL cap="flat" cmpd="sng" w="9525">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r>
              <a:tr h="414550">
                <a:tc rowSpan="2">
                  <a:txBody>
                    <a:bodyPr/>
                    <a:lstStyle/>
                    <a:p>
                      <a:pPr indent="0" lvl="0" marL="0" marR="0" rtl="0" algn="ctr">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The solution detail-</a:t>
                      </a:r>
                      <a:r>
                        <a:rPr i="1" lang="en-GB" sz="1400" u="none" cap="none" strike="noStrike">
                          <a:latin typeface="Times New Roman"/>
                          <a:ea typeface="Times New Roman"/>
                          <a:cs typeface="Times New Roman"/>
                          <a:sym typeface="Times New Roman"/>
                        </a:rPr>
                        <a:t>Please enter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B cap="flat" cmpd="sng" w="9525">
                      <a:solidFill>
                        <a:srgbClr val="000000"/>
                      </a:solidFill>
                      <a:prstDash val="solid"/>
                      <a:round/>
                      <a:headEnd len="sm" w="sm" type="none"/>
                      <a:tailEnd len="sm" w="sm" type="none"/>
                    </a:lnB>
                  </a:tcPr>
                </a:tc>
              </a:tr>
              <a:tr h="1881500">
                <a:tc vMerge="1"/>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cxnSp>
        <p:nvCxnSpPr>
          <p:cNvPr id="2203" name="Google Shape;2203;p10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04" name="Google Shape;2204;p10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05" name="Google Shape;2205;p10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06" name="Google Shape;2206;p10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07" name="Google Shape;2207;p10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208" name="Google Shape;2208;p10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209" name="Google Shape;2209;p10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210" name="Google Shape;2210;p10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211" name="Google Shape;2211;p106"/>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5" name="Shape 2215"/>
        <p:cNvGrpSpPr/>
        <p:nvPr/>
      </p:nvGrpSpPr>
      <p:grpSpPr>
        <a:xfrm>
          <a:off x="0" y="0"/>
          <a:ext cx="0" cy="0"/>
          <a:chOff x="0" y="0"/>
          <a:chExt cx="0" cy="0"/>
        </a:xfrm>
      </p:grpSpPr>
      <p:sp>
        <p:nvSpPr>
          <p:cNvPr id="2216" name="Google Shape;2216;p107"/>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20000"/>
              </a:lnSpc>
              <a:spcBef>
                <a:spcPts val="0"/>
              </a:spcBef>
              <a:spcAft>
                <a:spcPts val="0"/>
              </a:spcAft>
              <a:buClr>
                <a:srgbClr val="000000"/>
              </a:buClr>
              <a:buSzPts val="1400"/>
              <a:buFont typeface="Arial"/>
              <a:buNone/>
            </a:pPr>
            <a:r>
              <a:rPr b="0" i="1" lang="en-GB" sz="1400" u="none" cap="none" strike="noStrike">
                <a:solidFill>
                  <a:srgbClr val="2F3F50"/>
                </a:solidFill>
                <a:highlight>
                  <a:srgbClr val="FFFFFF"/>
                </a:highlight>
                <a:latin typeface="Times New Roman"/>
                <a:ea typeface="Times New Roman"/>
                <a:cs typeface="Times New Roman"/>
                <a:sym typeface="Times New Roman"/>
              </a:rPr>
              <a:t>Ensure a user centric approach as you are finalising the specifications by correlating the designs in a matrix and evaluating with a “what if” analysis, ie what if resources are not available, what if everyone does not agree ..and so on</a:t>
            </a:r>
            <a:endParaRPr b="0" i="1" sz="1400" u="none" cap="none" strike="noStrike">
              <a:solidFill>
                <a:srgbClr val="2F3F50"/>
              </a:solidFill>
              <a:highlight>
                <a:srgbClr val="FFFFFF"/>
              </a:highlight>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3067"/>
              <a:buFont typeface="Arial"/>
              <a:buNone/>
            </a:pPr>
            <a:r>
              <a:t/>
            </a:r>
            <a:endParaRPr b="1" i="1" sz="1200"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1" sz="1200" u="none" cap="none" strike="noStrike">
              <a:solidFill>
                <a:srgbClr val="151616"/>
              </a:solidFill>
              <a:latin typeface="Times New Roman"/>
              <a:ea typeface="Times New Roman"/>
              <a:cs typeface="Times New Roman"/>
              <a:sym typeface="Times New Roman"/>
            </a:endParaRPr>
          </a:p>
        </p:txBody>
      </p:sp>
      <p:sp>
        <p:nvSpPr>
          <p:cNvPr id="2217" name="Google Shape;2217;p107"/>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3.1-Prototype Building </a:t>
            </a:r>
            <a:endParaRPr b="1" i="0" sz="2300" u="none" cap="none" strike="noStrike">
              <a:solidFill>
                <a:srgbClr val="000000"/>
              </a:solidFill>
              <a:latin typeface="Nunito"/>
              <a:ea typeface="Nunito"/>
              <a:cs typeface="Nunito"/>
              <a:sym typeface="Nunito"/>
            </a:endParaRPr>
          </a:p>
        </p:txBody>
      </p:sp>
      <p:sp>
        <p:nvSpPr>
          <p:cNvPr id="2218" name="Google Shape;2218;p10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219" name="Google Shape;2219;p107"/>
          <p:cNvGraphicFramePr/>
          <p:nvPr/>
        </p:nvGraphicFramePr>
        <p:xfrm>
          <a:off x="360624" y="1669050"/>
          <a:ext cx="3000000" cy="3000000"/>
        </p:xfrm>
        <a:graphic>
          <a:graphicData uri="http://schemas.openxmlformats.org/drawingml/2006/table">
            <a:tbl>
              <a:tblPr>
                <a:noFill/>
                <a:tableStyleId>{AD230DA4-6E75-46B7-ADC5-2C4373653339}</a:tableStyleId>
              </a:tblPr>
              <a:tblGrid>
                <a:gridCol w="1974075"/>
                <a:gridCol w="2028400"/>
                <a:gridCol w="2108850"/>
                <a:gridCol w="2388575"/>
              </a:tblGrid>
              <a:tr h="7591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The solution detail-</a:t>
                      </a:r>
                      <a:r>
                        <a:rPr i="1" lang="en-GB" sz="1400" u="none" cap="none" strike="noStrike">
                          <a:latin typeface="Times New Roman"/>
                          <a:ea typeface="Times New Roman"/>
                          <a:cs typeface="Times New Roman"/>
                          <a:sym typeface="Times New Roman"/>
                        </a:rPr>
                        <a:t>Please enter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951275">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“What if” questions? </a:t>
                      </a:r>
                      <a:endParaRPr sz="1400" u="none" cap="none" strike="noStrike">
                        <a:latin typeface="Times New Roman"/>
                        <a:ea typeface="Times New Roman"/>
                        <a:cs typeface="Times New Roman"/>
                        <a:sym typeface="Times New Roman"/>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3753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“How might we “ solve if the solution does not work effectively.</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000000"/>
                      </a:solidFill>
                      <a:prstDash val="solid"/>
                      <a:round/>
                      <a:headEnd len="sm" w="sm" type="none"/>
                      <a:tailEnd len="sm" w="sm" type="none"/>
                    </a:lnL>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cxnSp>
        <p:nvCxnSpPr>
          <p:cNvPr id="2220" name="Google Shape;2220;p10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21" name="Google Shape;2221;p10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22" name="Google Shape;2222;p10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23" name="Google Shape;2223;p10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24" name="Google Shape;2224;p10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225" name="Google Shape;2225;p10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226" name="Google Shape;2226;p10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227" name="Google Shape;2227;p10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228" name="Google Shape;2228;p107"/>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2" name="Shape 2232"/>
        <p:cNvGrpSpPr/>
        <p:nvPr/>
      </p:nvGrpSpPr>
      <p:grpSpPr>
        <a:xfrm>
          <a:off x="0" y="0"/>
          <a:ext cx="0" cy="0"/>
          <a:chOff x="0" y="0"/>
          <a:chExt cx="0" cy="0"/>
        </a:xfrm>
      </p:grpSpPr>
      <p:pic>
        <p:nvPicPr>
          <p:cNvPr id="2233" name="Google Shape;2233;p108"/>
          <p:cNvPicPr preferRelativeResize="0"/>
          <p:nvPr/>
        </p:nvPicPr>
        <p:blipFill rotWithShape="1">
          <a:blip r:embed="rId3">
            <a:alphaModFix amt="32000"/>
          </a:blip>
          <a:srcRect b="0" l="0" r="0" t="0"/>
          <a:stretch/>
        </p:blipFill>
        <p:spPr>
          <a:xfrm>
            <a:off x="0" y="0"/>
            <a:ext cx="9144000" cy="5143501"/>
          </a:xfrm>
          <a:prstGeom prst="rect">
            <a:avLst/>
          </a:prstGeom>
          <a:noFill/>
          <a:ln>
            <a:noFill/>
          </a:ln>
        </p:spPr>
      </p:pic>
      <p:sp>
        <p:nvSpPr>
          <p:cNvPr id="2234" name="Google Shape;2234;p108"/>
          <p:cNvSpPr txBox="1"/>
          <p:nvPr/>
        </p:nvSpPr>
        <p:spPr>
          <a:xfrm>
            <a:off x="1846350" y="2151300"/>
            <a:ext cx="5451300" cy="8409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Great Work Team!</a:t>
            </a:r>
            <a:endParaRPr b="1" i="0" sz="3900" u="none" cap="none" strike="noStrike">
              <a:solidFill>
                <a:srgbClr val="434343"/>
              </a:solidFill>
              <a:latin typeface="Nunito"/>
              <a:ea typeface="Nunito"/>
              <a:cs typeface="Nunito"/>
              <a:sym typeface="Nunito"/>
            </a:endParaRPr>
          </a:p>
        </p:txBody>
      </p:sp>
      <p:cxnSp>
        <p:nvCxnSpPr>
          <p:cNvPr id="2235" name="Google Shape;2235;p10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36" name="Google Shape;2236;p10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37" name="Google Shape;2237;p10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38" name="Google Shape;2238;p10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39" name="Google Shape;2239;p10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240" name="Google Shape;2240;p10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241" name="Google Shape;2241;p10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242" name="Google Shape;2242;p10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243" name="Google Shape;2243;p108"/>
          <p:cNvPicPr preferRelativeResize="0"/>
          <p:nvPr/>
        </p:nvPicPr>
        <p:blipFill rotWithShape="1">
          <a:blip r:embed="rId4">
            <a:alphaModFix/>
          </a:blip>
          <a:srcRect b="0" l="0" r="0" t="0"/>
          <a:stretch/>
        </p:blipFill>
        <p:spPr>
          <a:xfrm>
            <a:off x="131950" y="136107"/>
            <a:ext cx="533275" cy="533275"/>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7" name="Shape 2247"/>
        <p:cNvGrpSpPr/>
        <p:nvPr/>
      </p:nvGrpSpPr>
      <p:grpSpPr>
        <a:xfrm>
          <a:off x="0" y="0"/>
          <a:ext cx="0" cy="0"/>
          <a:chOff x="0" y="0"/>
          <a:chExt cx="0" cy="0"/>
        </a:xfrm>
      </p:grpSpPr>
      <p:pic>
        <p:nvPicPr>
          <p:cNvPr id="2248" name="Google Shape;2248;p109"/>
          <p:cNvPicPr preferRelativeResize="0"/>
          <p:nvPr/>
        </p:nvPicPr>
        <p:blipFill rotWithShape="1">
          <a:blip r:embed="rId3">
            <a:alphaModFix/>
          </a:blip>
          <a:srcRect b="0" l="0" r="0" t="0"/>
          <a:stretch/>
        </p:blipFill>
        <p:spPr>
          <a:xfrm>
            <a:off x="0" y="0"/>
            <a:ext cx="9144000" cy="5143501"/>
          </a:xfrm>
          <a:prstGeom prst="rect">
            <a:avLst/>
          </a:prstGeom>
          <a:noFill/>
          <a:ln>
            <a:noFill/>
          </a:ln>
        </p:spPr>
      </p:pic>
      <p:sp>
        <p:nvSpPr>
          <p:cNvPr id="2249" name="Google Shape;2249;p109"/>
          <p:cNvSpPr txBox="1"/>
          <p:nvPr/>
        </p:nvSpPr>
        <p:spPr>
          <a:xfrm>
            <a:off x="3598200" y="4011800"/>
            <a:ext cx="5451300" cy="10650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The Intersection Café</a:t>
            </a:r>
            <a:br>
              <a:rPr b="1" i="0" lang="en-GB" sz="3900" u="none" cap="none" strike="noStrike">
                <a:solidFill>
                  <a:srgbClr val="434343"/>
                </a:solidFill>
                <a:latin typeface="Nunito"/>
                <a:ea typeface="Nunito"/>
                <a:cs typeface="Nunito"/>
                <a:sym typeface="Nunito"/>
              </a:rPr>
            </a:br>
            <a:r>
              <a:rPr b="1" i="0" lang="en-GB" sz="2300" u="none" cap="none" strike="noStrike">
                <a:solidFill>
                  <a:srgbClr val="434343"/>
                </a:solidFill>
                <a:latin typeface="Nunito"/>
                <a:ea typeface="Nunito"/>
                <a:cs typeface="Nunito"/>
                <a:sym typeface="Nunito"/>
              </a:rPr>
              <a:t>Collaborate | Coordinate | Co-create</a:t>
            </a:r>
            <a:endParaRPr b="1" i="0" sz="3900" u="none" cap="none" strike="noStrike">
              <a:solidFill>
                <a:srgbClr val="434343"/>
              </a:solidFill>
              <a:latin typeface="Nunito"/>
              <a:ea typeface="Nunito"/>
              <a:cs typeface="Nunito"/>
              <a:sym typeface="Nunito"/>
            </a:endParaRPr>
          </a:p>
        </p:txBody>
      </p:sp>
      <p:sp>
        <p:nvSpPr>
          <p:cNvPr id="2250" name="Google Shape;2250;p109"/>
          <p:cNvSpPr txBox="1"/>
          <p:nvPr/>
        </p:nvSpPr>
        <p:spPr>
          <a:xfrm>
            <a:off x="2874125" y="2529900"/>
            <a:ext cx="2507700" cy="388500"/>
          </a:xfrm>
          <a:prstGeom prst="rect">
            <a:avLst/>
          </a:prstGeom>
          <a:noFill/>
          <a:ln>
            <a:noFill/>
          </a:ln>
          <a:effectLst>
            <a:outerShdw blurRad="57150" rotWithShape="0" algn="bl" dir="5400000" dist="19050">
              <a:srgbClr val="000000">
                <a:alpha val="53725"/>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FFD966"/>
                </a:solidFill>
                <a:latin typeface="Nunito"/>
                <a:ea typeface="Nunito"/>
                <a:cs typeface="Nunito"/>
                <a:sym typeface="Nunito"/>
              </a:rPr>
              <a:t>Test</a:t>
            </a:r>
            <a:endParaRPr b="1" i="0" sz="4100" u="none" cap="none" strike="noStrike">
              <a:solidFill>
                <a:srgbClr val="FFD966"/>
              </a:solidFill>
              <a:latin typeface="Nunito"/>
              <a:ea typeface="Nunito"/>
              <a:cs typeface="Nunito"/>
              <a:sym typeface="Nunito"/>
            </a:endParaRPr>
          </a:p>
        </p:txBody>
      </p:sp>
      <p:cxnSp>
        <p:nvCxnSpPr>
          <p:cNvPr id="2251" name="Google Shape;2251;p10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52" name="Google Shape;2252;p10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53" name="Google Shape;2253;p10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54" name="Google Shape;2254;p10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55" name="Google Shape;2255;p10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256" name="Google Shape;2256;p10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257" name="Google Shape;2257;p10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258" name="Google Shape;2258;p10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259" name="Google Shape;2259;p109"/>
          <p:cNvPicPr preferRelativeResize="0"/>
          <p:nvPr/>
        </p:nvPicPr>
        <p:blipFill rotWithShape="1">
          <a:blip r:embed="rId4">
            <a:alphaModFix/>
          </a:blip>
          <a:srcRect b="0" l="0" r="0" t="0"/>
          <a:stretch/>
        </p:blipFill>
        <p:spPr>
          <a:xfrm>
            <a:off x="139975" y="160155"/>
            <a:ext cx="485925" cy="485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11"/>
          <p:cNvSpPr txBox="1"/>
          <p:nvPr/>
        </p:nvSpPr>
        <p:spPr>
          <a:xfrm>
            <a:off x="1409050" y="1297464"/>
            <a:ext cx="6174900" cy="2941536"/>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1200"/>
              </a:spcBef>
              <a:spcAft>
                <a:spcPts val="0"/>
              </a:spcAft>
              <a:buClr>
                <a:srgbClr val="000000"/>
              </a:buClr>
              <a:buSzPts val="2700"/>
              <a:buFont typeface="Arial"/>
              <a:buNone/>
            </a:pPr>
            <a:r>
              <a:rPr b="1" i="0" lang="en-GB" sz="2700" u="none" cap="none" strike="noStrike">
                <a:solidFill>
                  <a:srgbClr val="000000"/>
                </a:solidFill>
                <a:latin typeface="Times New Roman"/>
                <a:ea typeface="Times New Roman"/>
                <a:cs typeface="Times New Roman"/>
                <a:sym typeface="Times New Roman"/>
              </a:rPr>
              <a:t> </a:t>
            </a:r>
            <a:endParaRPr b="1" i="0" sz="1700" u="none" cap="none" strike="noStrike">
              <a:solidFill>
                <a:srgbClr val="151616"/>
              </a:solidFill>
              <a:latin typeface="Times New Roman"/>
              <a:ea typeface="Times New Roman"/>
              <a:cs typeface="Times New Roman"/>
              <a:sym typeface="Times New Roman"/>
            </a:endParaRPr>
          </a:p>
          <a:p>
            <a:pPr indent="0" lvl="0" marL="0" marR="0" rtl="0" algn="ctr">
              <a:lnSpc>
                <a:spcPct val="100000"/>
              </a:lnSpc>
              <a:spcBef>
                <a:spcPts val="1200"/>
              </a:spcBef>
              <a:spcAft>
                <a:spcPts val="0"/>
              </a:spcAft>
              <a:buClr>
                <a:srgbClr val="000000"/>
              </a:buClr>
              <a:buSzPts val="1700"/>
              <a:buFont typeface="Arial"/>
              <a:buNone/>
            </a:pPr>
            <a:r>
              <a:rPr b="1" i="0" lang="en-GB" sz="1700" u="none" cap="none" strike="noStrike">
                <a:solidFill>
                  <a:srgbClr val="151616"/>
                </a:solidFill>
                <a:latin typeface="Times New Roman"/>
                <a:ea typeface="Times New Roman"/>
                <a:cs typeface="Times New Roman"/>
                <a:sym typeface="Times New Roman"/>
              </a:rPr>
              <a:t>A sample set of questions for getting in depth information is presented in the next few slides</a:t>
            </a:r>
            <a:endParaRPr b="1" i="0" sz="1700" u="none" cap="none" strike="noStrike">
              <a:solidFill>
                <a:srgbClr val="151616"/>
              </a:solidFill>
              <a:latin typeface="Times New Roman"/>
              <a:ea typeface="Times New Roman"/>
              <a:cs typeface="Times New Roman"/>
              <a:sym typeface="Times New Roman"/>
            </a:endParaRPr>
          </a:p>
          <a:p>
            <a:pPr indent="0" lvl="0" marL="0" marR="0" rtl="0" algn="ctr">
              <a:lnSpc>
                <a:spcPct val="100000"/>
              </a:lnSpc>
              <a:spcBef>
                <a:spcPts val="1200"/>
              </a:spcBef>
              <a:spcAft>
                <a:spcPts val="0"/>
              </a:spcAft>
              <a:buClr>
                <a:srgbClr val="000000"/>
              </a:buClr>
              <a:buSzPts val="1500"/>
              <a:buFont typeface="Arial"/>
              <a:buNone/>
            </a:pPr>
            <a:r>
              <a:rPr b="0" i="1" lang="en-GB" sz="1500" u="none" cap="none" strike="noStrike">
                <a:solidFill>
                  <a:srgbClr val="151616"/>
                </a:solidFill>
                <a:latin typeface="Times New Roman"/>
                <a:ea typeface="Times New Roman"/>
                <a:cs typeface="Times New Roman"/>
                <a:sym typeface="Times New Roman"/>
              </a:rPr>
              <a:t>About 16 illustrative questions have been prepared for your study, please study them based on your project and prepare your own set of cue questions for the interviews.</a:t>
            </a:r>
            <a:endParaRPr b="0" i="1" sz="1500" u="none" cap="none" strike="noStrike">
              <a:solidFill>
                <a:srgbClr val="151616"/>
              </a:solidFill>
              <a:latin typeface="Times New Roman"/>
              <a:ea typeface="Times New Roman"/>
              <a:cs typeface="Times New Roman"/>
              <a:sym typeface="Times New Roman"/>
            </a:endParaRPr>
          </a:p>
          <a:p>
            <a:pPr indent="-260350" lvl="0" marL="810975" marR="0" rtl="0" algn="ctr">
              <a:lnSpc>
                <a:spcPct val="100000"/>
              </a:lnSpc>
              <a:spcBef>
                <a:spcPts val="1200"/>
              </a:spcBef>
              <a:spcAft>
                <a:spcPts val="0"/>
              </a:spcAft>
              <a:buClr>
                <a:srgbClr val="000000"/>
              </a:buClr>
              <a:buSzPts val="1300"/>
              <a:buFont typeface="Arial"/>
              <a:buNone/>
            </a:pPr>
            <a:r>
              <a:rPr b="0" i="0" lang="en-GB" sz="1700" u="none" cap="none" strike="noStrike">
                <a:solidFill>
                  <a:srgbClr val="151616"/>
                </a:solidFill>
                <a:latin typeface="Times New Roman"/>
                <a:ea typeface="Times New Roman"/>
                <a:cs typeface="Times New Roman"/>
                <a:sym typeface="Times New Roman"/>
              </a:rPr>
              <a:t>Note - Remember, these are only sample questions for reference, please come up with your own ideas.</a:t>
            </a:r>
            <a:endParaRPr b="0" i="0" sz="1700" u="none" cap="none" strike="noStrike">
              <a:solidFill>
                <a:srgbClr val="151616"/>
              </a:solidFill>
              <a:latin typeface="Times New Roman"/>
              <a:ea typeface="Times New Roman"/>
              <a:cs typeface="Times New Roman"/>
              <a:sym typeface="Times New Roman"/>
            </a:endParaRPr>
          </a:p>
          <a:p>
            <a:pPr indent="-260350" lvl="0" marL="810975" marR="0" rtl="0" algn="ctr">
              <a:lnSpc>
                <a:spcPct val="100000"/>
              </a:lnSpc>
              <a:spcBef>
                <a:spcPts val="1200"/>
              </a:spcBef>
              <a:spcAft>
                <a:spcPts val="0"/>
              </a:spcAft>
              <a:buClr>
                <a:srgbClr val="000000"/>
              </a:buClr>
              <a:buSzPts val="1300"/>
              <a:buFont typeface="Arial"/>
              <a:buNone/>
            </a:pPr>
            <a:r>
              <a:t/>
            </a:r>
            <a:endParaRPr b="0" i="0" sz="1700" u="none" cap="none" strike="noStrike">
              <a:solidFill>
                <a:srgbClr val="151616"/>
              </a:solidFill>
              <a:latin typeface="Arial"/>
              <a:ea typeface="Arial"/>
              <a:cs typeface="Arial"/>
              <a:sym typeface="Arial"/>
            </a:endParaRPr>
          </a:p>
          <a:p>
            <a:pPr indent="-260350" lvl="0" marL="810975" marR="0" rtl="0" algn="ctr">
              <a:lnSpc>
                <a:spcPct val="100000"/>
              </a:lnSpc>
              <a:spcBef>
                <a:spcPts val="1200"/>
              </a:spcBef>
              <a:spcAft>
                <a:spcPts val="0"/>
              </a:spcAft>
              <a:buClr>
                <a:srgbClr val="000000"/>
              </a:buClr>
              <a:buSzPts val="1300"/>
              <a:buFont typeface="Arial"/>
              <a:buNone/>
            </a:pPr>
            <a:r>
              <a:t/>
            </a:r>
            <a:endParaRPr b="0" i="0" sz="1700" u="none" cap="none" strike="noStrike">
              <a:solidFill>
                <a:srgbClr val="151616"/>
              </a:solidFill>
              <a:latin typeface="Arial"/>
              <a:ea typeface="Arial"/>
              <a:cs typeface="Arial"/>
              <a:sym typeface="Arial"/>
            </a:endParaRPr>
          </a:p>
        </p:txBody>
      </p:sp>
      <p:sp>
        <p:nvSpPr>
          <p:cNvPr id="431" name="Google Shape;431;p11"/>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Sample Interview Questionnaire</a:t>
            </a:r>
            <a:endParaRPr b="1" i="0" sz="2300" u="none" cap="none" strike="noStrike">
              <a:solidFill>
                <a:srgbClr val="000000"/>
              </a:solidFill>
              <a:latin typeface="Nunito"/>
              <a:ea typeface="Nunito"/>
              <a:cs typeface="Nunito"/>
              <a:sym typeface="Nunito"/>
            </a:endParaRPr>
          </a:p>
        </p:txBody>
      </p:sp>
      <p:sp>
        <p:nvSpPr>
          <p:cNvPr id="432" name="Google Shape;432;p1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433" name="Google Shape;433;p1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34" name="Google Shape;434;p1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35" name="Google Shape;435;p1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36" name="Google Shape;436;p1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37" name="Google Shape;437;p1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438" name="Google Shape;438;p1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439" name="Google Shape;439;p1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440" name="Google Shape;440;p1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441" name="Google Shape;441;p11"/>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3" name="Shape 2263"/>
        <p:cNvGrpSpPr/>
        <p:nvPr/>
      </p:nvGrpSpPr>
      <p:grpSpPr>
        <a:xfrm>
          <a:off x="0" y="0"/>
          <a:ext cx="0" cy="0"/>
          <a:chOff x="0" y="0"/>
          <a:chExt cx="0" cy="0"/>
        </a:xfrm>
      </p:grpSpPr>
      <p:sp>
        <p:nvSpPr>
          <p:cNvPr id="2264" name="Google Shape;2264;p110"/>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p:txBody>
      </p:sp>
      <p:sp>
        <p:nvSpPr>
          <p:cNvPr id="2265" name="Google Shape;2265;p110"/>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2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Test Module </a:t>
            </a:r>
            <a:endParaRPr b="1" i="0" sz="2300" u="none" cap="none" strike="noStrike">
              <a:solidFill>
                <a:srgbClr val="000000"/>
              </a:solidFill>
              <a:latin typeface="Nunito"/>
              <a:ea typeface="Nunito"/>
              <a:cs typeface="Nunito"/>
              <a:sym typeface="Nunito"/>
            </a:endParaRPr>
          </a:p>
        </p:txBody>
      </p:sp>
      <p:sp>
        <p:nvSpPr>
          <p:cNvPr id="2266" name="Google Shape;2266;p11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267" name="Google Shape;2267;p110"/>
          <p:cNvSpPr txBox="1"/>
          <p:nvPr/>
        </p:nvSpPr>
        <p:spPr>
          <a:xfrm>
            <a:off x="456675" y="1360525"/>
            <a:ext cx="4862400" cy="1223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350" u="none" cap="none" strike="noStrike">
                <a:solidFill>
                  <a:srgbClr val="3A3A3A"/>
                </a:solidFill>
                <a:highlight>
                  <a:srgbClr val="FFFFFF"/>
                </a:highlight>
                <a:latin typeface="Arial"/>
                <a:ea typeface="Arial"/>
                <a:cs typeface="Arial"/>
                <a:sym typeface="Arial"/>
              </a:rPr>
              <a:t>Testing is the fifth stage in the iterative process of Design Thinking, involves generating user feedback as related to the prototypes you have developed, as well as gaining a deeper understanding of your users and a final component of product development.</a:t>
            </a:r>
            <a:endParaRPr b="1" i="0" sz="1350" u="none" cap="none" strike="noStrike">
              <a:solidFill>
                <a:srgbClr val="3A3A3A"/>
              </a:solidFill>
              <a:highlight>
                <a:srgbClr val="FFFFFF"/>
              </a:highlight>
              <a:latin typeface="Arial"/>
              <a:ea typeface="Arial"/>
              <a:cs typeface="Arial"/>
              <a:sym typeface="Arial"/>
            </a:endParaRPr>
          </a:p>
        </p:txBody>
      </p:sp>
      <p:pic>
        <p:nvPicPr>
          <p:cNvPr id="2268" name="Google Shape;2268;p110"/>
          <p:cNvPicPr preferRelativeResize="0"/>
          <p:nvPr/>
        </p:nvPicPr>
        <p:blipFill rotWithShape="1">
          <a:blip r:embed="rId3">
            <a:alphaModFix/>
          </a:blip>
          <a:srcRect b="0" l="0" r="0" t="0"/>
          <a:stretch/>
        </p:blipFill>
        <p:spPr>
          <a:xfrm>
            <a:off x="4914425" y="1200450"/>
            <a:ext cx="3804725" cy="2139400"/>
          </a:xfrm>
          <a:prstGeom prst="rect">
            <a:avLst/>
          </a:prstGeom>
          <a:noFill/>
          <a:ln>
            <a:noFill/>
          </a:ln>
        </p:spPr>
      </p:pic>
      <p:sp>
        <p:nvSpPr>
          <p:cNvPr id="2269" name="Google Shape;2269;p110"/>
          <p:cNvSpPr txBox="1"/>
          <p:nvPr/>
        </p:nvSpPr>
        <p:spPr>
          <a:xfrm>
            <a:off x="580850" y="3425750"/>
            <a:ext cx="81696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Note : Once you start working on Test phase for your project and observe that collected data is not sufficient to work with, then please go back to respective stakeholders or community and collect the necessary information. Remember Design Thinking is an iterative process.</a:t>
            </a:r>
            <a:endParaRPr b="0" i="0" sz="1600" u="none" cap="none" strike="noStrike">
              <a:solidFill>
                <a:srgbClr val="000000"/>
              </a:solidFill>
              <a:latin typeface="Times New Roman"/>
              <a:ea typeface="Times New Roman"/>
              <a:cs typeface="Times New Roman"/>
              <a:sym typeface="Times New Roman"/>
            </a:endParaRPr>
          </a:p>
        </p:txBody>
      </p:sp>
      <p:cxnSp>
        <p:nvCxnSpPr>
          <p:cNvPr id="2270" name="Google Shape;2270;p11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71" name="Google Shape;2271;p11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72" name="Google Shape;2272;p11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73" name="Google Shape;2273;p11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74" name="Google Shape;2274;p11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275" name="Google Shape;2275;p11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276" name="Google Shape;2276;p11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277" name="Google Shape;2277;p11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278" name="Google Shape;2278;p110"/>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2" name="Shape 2282"/>
        <p:cNvGrpSpPr/>
        <p:nvPr/>
      </p:nvGrpSpPr>
      <p:grpSpPr>
        <a:xfrm>
          <a:off x="0" y="0"/>
          <a:ext cx="0" cy="0"/>
          <a:chOff x="0" y="0"/>
          <a:chExt cx="0" cy="0"/>
        </a:xfrm>
      </p:grpSpPr>
      <p:sp>
        <p:nvSpPr>
          <p:cNvPr id="2283" name="Google Shape;2283;p111"/>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1" i="0" lang="en-GB" sz="1567" u="none" cap="none" strike="noStrike">
                <a:solidFill>
                  <a:srgbClr val="151616"/>
                </a:solidFill>
                <a:latin typeface="Times New Roman"/>
                <a:ea typeface="Times New Roman"/>
                <a:cs typeface="Times New Roman"/>
                <a:sym typeface="Times New Roman"/>
              </a:rPr>
              <a:t>Understand the process in the LMS and apply the same method for your Project .</a:t>
            </a:r>
            <a:endParaRPr b="1" i="0" sz="1567" u="none" cap="none" strike="noStrike">
              <a:solidFill>
                <a:srgbClr val="151616"/>
              </a:solidFill>
              <a:latin typeface="Times New Roman"/>
              <a:ea typeface="Times New Roman"/>
              <a:cs typeface="Times New Roman"/>
              <a:sym typeface="Times New Roman"/>
            </a:endParaRPr>
          </a:p>
        </p:txBody>
      </p:sp>
      <p:sp>
        <p:nvSpPr>
          <p:cNvPr id="2284" name="Google Shape;2284;p111"/>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1.2-Selection of Sample Size and Target Group</a:t>
            </a:r>
            <a:endParaRPr b="1" i="0" sz="3067" u="none" cap="none" strike="noStrike">
              <a:solidFill>
                <a:srgbClr val="151616"/>
              </a:solidFill>
              <a:latin typeface="Nunito"/>
              <a:ea typeface="Nunito"/>
              <a:cs typeface="Nunito"/>
              <a:sym typeface="Nunito"/>
            </a:endParaRPr>
          </a:p>
        </p:txBody>
      </p:sp>
      <p:sp>
        <p:nvSpPr>
          <p:cNvPr id="2285" name="Google Shape;2285;p11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286" name="Google Shape;2286;p111"/>
          <p:cNvGraphicFramePr/>
          <p:nvPr/>
        </p:nvGraphicFramePr>
        <p:xfrm>
          <a:off x="94525" y="1347670"/>
          <a:ext cx="3000000" cy="3000000"/>
        </p:xfrm>
        <a:graphic>
          <a:graphicData uri="http://schemas.openxmlformats.org/drawingml/2006/table">
            <a:tbl>
              <a:tblPr>
                <a:noFill/>
                <a:tableStyleId>{1EAF48C4-B0AD-4B35-8E15-25A841B3A84F}</a:tableStyleId>
              </a:tblPr>
              <a:tblGrid>
                <a:gridCol w="2182000"/>
                <a:gridCol w="2182000"/>
                <a:gridCol w="2182000"/>
                <a:gridCol w="2182000"/>
              </a:tblGrid>
              <a:tr h="6557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Project</a:t>
                      </a:r>
                      <a:endParaRPr sz="1400" u="none" cap="none" strike="noStrike">
                        <a:latin typeface="Times New Roman"/>
                        <a:ea typeface="Times New Roman"/>
                        <a:cs typeface="Times New Roman"/>
                        <a:sym typeface="Times New Roman"/>
                      </a:endParaRPr>
                    </a:p>
                  </a:txBody>
                  <a:tcPr marT="91425" marB="91425" marR="91425" marL="91425">
                    <a:solidFill>
                      <a:schemeClr val="l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Target Group</a:t>
                      </a:r>
                      <a:endParaRPr sz="1400" u="none" cap="none" strike="noStrike">
                        <a:latin typeface="Times New Roman"/>
                        <a:ea typeface="Times New Roman"/>
                        <a:cs typeface="Times New Roman"/>
                        <a:sym typeface="Times New Roman"/>
                      </a:endParaRPr>
                    </a:p>
                  </a:txBody>
                  <a:tcPr marT="91425" marB="91425" marR="91425" marL="91425">
                    <a:solidFill>
                      <a:schemeClr val="l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Sample Size </a:t>
                      </a:r>
                      <a:endParaRPr sz="1400" u="none" cap="none" strike="noStrike">
                        <a:latin typeface="Times New Roman"/>
                        <a:ea typeface="Times New Roman"/>
                        <a:cs typeface="Times New Roman"/>
                        <a:sym typeface="Times New Roman"/>
                      </a:endParaRPr>
                    </a:p>
                  </a:txBody>
                  <a:tcPr marT="91425" marB="91425" marR="91425" marL="91425">
                    <a:solidFill>
                      <a:schemeClr val="l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Test Run </a:t>
                      </a:r>
                      <a:endParaRPr sz="1400" u="none" cap="none" strike="noStrike">
                        <a:latin typeface="Times New Roman"/>
                        <a:ea typeface="Times New Roman"/>
                        <a:cs typeface="Times New Roman"/>
                        <a:sym typeface="Times New Roman"/>
                      </a:endParaRPr>
                    </a:p>
                  </a:txBody>
                  <a:tcPr marT="91425" marB="91425" marR="91425" marL="91425">
                    <a:solidFill>
                      <a:schemeClr val="lt2"/>
                    </a:solidFill>
                  </a:tcPr>
                </a:tc>
              </a:tr>
              <a:tr h="15964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bl>
          </a:graphicData>
        </a:graphic>
      </p:graphicFrame>
      <p:cxnSp>
        <p:nvCxnSpPr>
          <p:cNvPr id="2287" name="Google Shape;2287;p11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88" name="Google Shape;2288;p11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89" name="Google Shape;2289;p11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290" name="Google Shape;2290;p11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291" name="Google Shape;2291;p11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292" name="Google Shape;2292;p11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293" name="Google Shape;2293;p11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294" name="Google Shape;2294;p11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295" name="Google Shape;2295;p111"/>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9" name="Shape 2299"/>
        <p:cNvGrpSpPr/>
        <p:nvPr/>
      </p:nvGrpSpPr>
      <p:grpSpPr>
        <a:xfrm>
          <a:off x="0" y="0"/>
          <a:ext cx="0" cy="0"/>
          <a:chOff x="0" y="0"/>
          <a:chExt cx="0" cy="0"/>
        </a:xfrm>
      </p:grpSpPr>
      <p:sp>
        <p:nvSpPr>
          <p:cNvPr id="2300" name="Google Shape;2300;p112"/>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301" name="Google Shape;2301;p112"/>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2.1 : The Plan Do Check Standardize/Act Cycle- Structured Flow (Step 1)</a:t>
            </a:r>
            <a:endParaRPr b="1" i="0" sz="2567" u="none" cap="none" strike="noStrike">
              <a:solidFill>
                <a:srgbClr val="151616"/>
              </a:solidFill>
              <a:latin typeface="Nunito"/>
              <a:ea typeface="Nunito"/>
              <a:cs typeface="Nunito"/>
              <a:sym typeface="Nunito"/>
            </a:endParaRPr>
          </a:p>
        </p:txBody>
      </p:sp>
      <p:sp>
        <p:nvSpPr>
          <p:cNvPr id="2302" name="Google Shape;2302;p11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303" name="Google Shape;2303;p112"/>
          <p:cNvGraphicFramePr/>
          <p:nvPr/>
        </p:nvGraphicFramePr>
        <p:xfrm>
          <a:off x="582750" y="1252350"/>
          <a:ext cx="3000000" cy="3000000"/>
        </p:xfrm>
        <a:graphic>
          <a:graphicData uri="http://schemas.openxmlformats.org/drawingml/2006/table">
            <a:tbl>
              <a:tblPr>
                <a:noFill/>
                <a:tableStyleId>{AD230DA4-6E75-46B7-ADC5-2C4373653339}</a:tableStyleId>
              </a:tblPr>
              <a:tblGrid>
                <a:gridCol w="557575"/>
                <a:gridCol w="1307775"/>
                <a:gridCol w="1439550"/>
                <a:gridCol w="1358450"/>
                <a:gridCol w="1439550"/>
                <a:gridCol w="1419275"/>
              </a:tblGrid>
              <a:tr h="429650">
                <a:tc gridSpan="6">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Action Plan From Prototype</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c hMerge="1"/>
                <a:tc hMerge="1"/>
                <a:tc hMerge="1"/>
              </a:tr>
              <a:tr h="659100">
                <a:tc gridSpan="6">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Why : The purpose of this action plan to ensure safe and reliable bus pick up and drop students to go to school</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c hMerge="1"/>
                <a:tc hMerge="1"/>
                <a:tc hMerge="1"/>
                <a:tc hMerge="1"/>
              </a:tr>
              <a:tr h="6591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Sl no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What &amp; How (Plan)</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Who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When</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Feedback</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Corrective steps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r>
              <a:tr h="471375">
                <a:tc>
                  <a:txBody>
                    <a:bodyPr/>
                    <a:lstStyle/>
                    <a:p>
                      <a:pPr indent="0" lvl="0" marL="0" marR="0" rtl="0" algn="r">
                        <a:lnSpc>
                          <a:spcPct val="115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1</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71375">
                <a:tc>
                  <a:txBody>
                    <a:bodyPr/>
                    <a:lstStyle/>
                    <a:p>
                      <a:pPr indent="0" lvl="0" marL="0" marR="0" rtl="0" algn="r">
                        <a:lnSpc>
                          <a:spcPct val="115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2</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r>
              <a:tr h="471375">
                <a:tc>
                  <a:txBody>
                    <a:bodyPr/>
                    <a:lstStyle/>
                    <a:p>
                      <a:pPr indent="0" lvl="0" marL="0" marR="0" rtl="0" algn="r">
                        <a:lnSpc>
                          <a:spcPct val="115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3</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2304" name="Google Shape;2304;p112"/>
          <p:cNvSpPr txBox="1"/>
          <p:nvPr/>
        </p:nvSpPr>
        <p:spPr>
          <a:xfrm>
            <a:off x="444250" y="4727025"/>
            <a:ext cx="3283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Note: Please add additional rows if needed </a:t>
            </a:r>
            <a:endParaRPr b="0" i="0" sz="1400" u="none" cap="none" strike="noStrike">
              <a:solidFill>
                <a:srgbClr val="000000"/>
              </a:solidFill>
              <a:latin typeface="Abel"/>
              <a:ea typeface="Abel"/>
              <a:cs typeface="Abel"/>
              <a:sym typeface="Abel"/>
            </a:endParaRPr>
          </a:p>
        </p:txBody>
      </p:sp>
      <p:cxnSp>
        <p:nvCxnSpPr>
          <p:cNvPr id="2305" name="Google Shape;2305;p11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06" name="Google Shape;2306;p11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07" name="Google Shape;2307;p11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08" name="Google Shape;2308;p11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09" name="Google Shape;2309;p11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310" name="Google Shape;2310;p11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311" name="Google Shape;2311;p11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312" name="Google Shape;2312;p11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313" name="Google Shape;2313;p112"/>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7" name="Shape 2317"/>
        <p:cNvGrpSpPr/>
        <p:nvPr/>
      </p:nvGrpSpPr>
      <p:grpSpPr>
        <a:xfrm>
          <a:off x="0" y="0"/>
          <a:ext cx="0" cy="0"/>
          <a:chOff x="0" y="0"/>
          <a:chExt cx="0" cy="0"/>
        </a:xfrm>
      </p:grpSpPr>
      <p:sp>
        <p:nvSpPr>
          <p:cNvPr id="2318" name="Google Shape;2318;p113"/>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319" name="Google Shape;2319;p113"/>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2.2 : The Plan Do Check Standardize/Act Cycle- Structured Flow (Step 2)-1 example</a:t>
            </a:r>
            <a:endParaRPr b="1" i="0" sz="2567" u="none" cap="none" strike="noStrike">
              <a:solidFill>
                <a:srgbClr val="151616"/>
              </a:solidFill>
              <a:latin typeface="Nunito"/>
              <a:ea typeface="Nunito"/>
              <a:cs typeface="Nunito"/>
              <a:sym typeface="Nunito"/>
            </a:endParaRPr>
          </a:p>
        </p:txBody>
      </p:sp>
      <p:sp>
        <p:nvSpPr>
          <p:cNvPr id="2320" name="Google Shape;2320;p11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321" name="Google Shape;2321;p113"/>
          <p:cNvGraphicFramePr/>
          <p:nvPr/>
        </p:nvGraphicFramePr>
        <p:xfrm>
          <a:off x="330900" y="1057950"/>
          <a:ext cx="3000000" cy="3000000"/>
        </p:xfrm>
        <a:graphic>
          <a:graphicData uri="http://schemas.openxmlformats.org/drawingml/2006/table">
            <a:tbl>
              <a:tblPr>
                <a:noFill/>
                <a:tableStyleId>{AD230DA4-6E75-46B7-ADC5-2C4373653339}</a:tableStyleId>
              </a:tblPr>
              <a:tblGrid>
                <a:gridCol w="1261625"/>
                <a:gridCol w="1028750"/>
                <a:gridCol w="1244400"/>
                <a:gridCol w="1172225"/>
                <a:gridCol w="1244400"/>
                <a:gridCol w="1226350"/>
                <a:gridCol w="1478850"/>
              </a:tblGrid>
              <a:tr h="398825">
                <a:tc gridSpan="3">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The Checklist - Format 1 Week Trials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c gridSpan="4">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Checked by Students &amp; Parents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c hMerge="1"/>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Write the 1st activity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Write the 2nd activity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Write the 3rd activity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r>
              <a:tr h="398825">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YES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NO </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YES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NO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YES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NO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Monday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Tuesday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Wednesday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Thursday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Friday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gridSpan="7">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Any Other Points: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hMerge="1"/>
                <a:tc hMerge="1"/>
                <a:tc hMerge="1"/>
                <a:tc hMerge="1"/>
                <a:tc hMerge="1"/>
                <a:tc hMerge="1"/>
              </a:tr>
            </a:tbl>
          </a:graphicData>
        </a:graphic>
      </p:graphicFrame>
      <p:cxnSp>
        <p:nvCxnSpPr>
          <p:cNvPr id="2322" name="Google Shape;2322;p11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23" name="Google Shape;2323;p11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24" name="Google Shape;2324;p11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25" name="Google Shape;2325;p11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26" name="Google Shape;2326;p11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327" name="Google Shape;2327;p11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328" name="Google Shape;2328;p11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329" name="Google Shape;2329;p11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330" name="Google Shape;2330;p113"/>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4" name="Shape 2334"/>
        <p:cNvGrpSpPr/>
        <p:nvPr/>
      </p:nvGrpSpPr>
      <p:grpSpPr>
        <a:xfrm>
          <a:off x="0" y="0"/>
          <a:ext cx="0" cy="0"/>
          <a:chOff x="0" y="0"/>
          <a:chExt cx="0" cy="0"/>
        </a:xfrm>
      </p:grpSpPr>
      <p:sp>
        <p:nvSpPr>
          <p:cNvPr id="2335" name="Google Shape;2335;p114"/>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336" name="Google Shape;2336;p114"/>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2.2 : The Plan Do Check Standardize/Act Cycle- Structured Flow (Step 2)-2nd example</a:t>
            </a:r>
            <a:endParaRPr b="1" i="0" sz="2567" u="none" cap="none" strike="noStrike">
              <a:solidFill>
                <a:srgbClr val="151616"/>
              </a:solidFill>
              <a:latin typeface="Nunito"/>
              <a:ea typeface="Nunito"/>
              <a:cs typeface="Nunito"/>
              <a:sym typeface="Nunito"/>
            </a:endParaRPr>
          </a:p>
        </p:txBody>
      </p:sp>
      <p:sp>
        <p:nvSpPr>
          <p:cNvPr id="2337" name="Google Shape;2337;p11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338" name="Google Shape;2338;p114"/>
          <p:cNvGraphicFramePr/>
          <p:nvPr/>
        </p:nvGraphicFramePr>
        <p:xfrm>
          <a:off x="330900" y="1057950"/>
          <a:ext cx="3000000" cy="3000000"/>
        </p:xfrm>
        <a:graphic>
          <a:graphicData uri="http://schemas.openxmlformats.org/drawingml/2006/table">
            <a:tbl>
              <a:tblPr>
                <a:noFill/>
                <a:tableStyleId>{AD230DA4-6E75-46B7-ADC5-2C4373653339}</a:tableStyleId>
              </a:tblPr>
              <a:tblGrid>
                <a:gridCol w="1261625"/>
                <a:gridCol w="1028750"/>
                <a:gridCol w="1244400"/>
                <a:gridCol w="1172225"/>
                <a:gridCol w="1244400"/>
                <a:gridCol w="1226350"/>
                <a:gridCol w="1478850"/>
              </a:tblGrid>
              <a:tr h="398825">
                <a:tc gridSpan="3">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The Checklist - Format 1 Week Trials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c gridSpan="4">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Checked by Stakeholders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c hMerge="1"/>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Write the 1st activity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Write the 2nd activity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Write the 3rd activity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dk2"/>
                    </a:solidFill>
                  </a:tcPr>
                </a:tc>
                <a:tc hMerge="1"/>
              </a:tr>
              <a:tr h="398825">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YES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NO </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YES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NO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YES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NO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Monday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Tuesday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Wednesday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Thursday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Friday</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8825">
                <a:tc gridSpan="7">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Any Other Points: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hMerge="1"/>
                <a:tc hMerge="1"/>
                <a:tc hMerge="1"/>
                <a:tc hMerge="1"/>
                <a:tc hMerge="1"/>
                <a:tc hMerge="1"/>
              </a:tr>
            </a:tbl>
          </a:graphicData>
        </a:graphic>
      </p:graphicFrame>
      <p:cxnSp>
        <p:nvCxnSpPr>
          <p:cNvPr id="2339" name="Google Shape;2339;p11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40" name="Google Shape;2340;p11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41" name="Google Shape;2341;p11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42" name="Google Shape;2342;p11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43" name="Google Shape;2343;p11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344" name="Google Shape;2344;p11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345" name="Google Shape;2345;p11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346" name="Google Shape;2346;p11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347" name="Google Shape;2347;p114"/>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1" name="Shape 2351"/>
        <p:cNvGrpSpPr/>
        <p:nvPr/>
      </p:nvGrpSpPr>
      <p:grpSpPr>
        <a:xfrm>
          <a:off x="0" y="0"/>
          <a:ext cx="0" cy="0"/>
          <a:chOff x="0" y="0"/>
          <a:chExt cx="0" cy="0"/>
        </a:xfrm>
      </p:grpSpPr>
      <p:sp>
        <p:nvSpPr>
          <p:cNvPr id="2352" name="Google Shape;2352;p115"/>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353" name="Google Shape;2353;p115"/>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2.3 : The Plan Do Check Standardize/Act Cycle- Structured Flow (Step 3)</a:t>
            </a:r>
            <a:endParaRPr b="1" i="0" sz="2567" u="none" cap="none" strike="noStrike">
              <a:solidFill>
                <a:srgbClr val="151616"/>
              </a:solidFill>
              <a:latin typeface="Nunito"/>
              <a:ea typeface="Nunito"/>
              <a:cs typeface="Nunito"/>
              <a:sym typeface="Nunito"/>
            </a:endParaRPr>
          </a:p>
        </p:txBody>
      </p:sp>
      <p:sp>
        <p:nvSpPr>
          <p:cNvPr id="2354" name="Google Shape;2354;p11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355" name="Google Shape;2355;p115"/>
          <p:cNvGraphicFramePr/>
          <p:nvPr/>
        </p:nvGraphicFramePr>
        <p:xfrm>
          <a:off x="166275" y="1249125"/>
          <a:ext cx="3000000" cy="3000000"/>
        </p:xfrm>
        <a:graphic>
          <a:graphicData uri="http://schemas.openxmlformats.org/drawingml/2006/table">
            <a:tbl>
              <a:tblPr>
                <a:noFill/>
                <a:tableStyleId>{AD230DA4-6E75-46B7-ADC5-2C4373653339}</a:tableStyleId>
              </a:tblPr>
              <a:tblGrid>
                <a:gridCol w="523875"/>
                <a:gridCol w="1228725"/>
                <a:gridCol w="1352550"/>
                <a:gridCol w="1276350"/>
                <a:gridCol w="1352550"/>
                <a:gridCol w="1333500"/>
                <a:gridCol w="1609725"/>
              </a:tblGrid>
              <a:tr h="177800">
                <a:tc gridSpan="7">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Test - Checklist </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2"/>
                    </a:solidFill>
                  </a:tcPr>
                </a:tc>
                <a:tc hMerge="1"/>
                <a:tc hMerge="1"/>
                <a:tc hMerge="1"/>
                <a:tc hMerge="1"/>
                <a:tc hMerge="1"/>
                <a:tc hMerge="1"/>
              </a:tr>
              <a:tr h="1778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Sl no</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The Plan</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Action</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Check Points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Feedback</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Corrective steps</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Standardized </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4E1DE"/>
                    </a:solidFill>
                  </a:tcPr>
                </a:tc>
              </a:tr>
              <a:tr h="177800">
                <a:tc>
                  <a:txBody>
                    <a:bodyPr/>
                    <a:lstStyle/>
                    <a:p>
                      <a:pPr indent="0" lvl="0" marL="0" marR="0" rtl="0" algn="ctr">
                        <a:lnSpc>
                          <a:spcPct val="115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1</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77800">
                <a:tc>
                  <a:txBody>
                    <a:bodyPr/>
                    <a:lstStyle/>
                    <a:p>
                      <a:pPr indent="0" lvl="0" marL="0" marR="0" rtl="0" algn="ctr">
                        <a:lnSpc>
                          <a:spcPct val="115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2</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1E7E6"/>
                    </a:solidFill>
                  </a:tcPr>
                </a:tc>
              </a:tr>
              <a:tr h="177800">
                <a:tc>
                  <a:txBody>
                    <a:bodyPr/>
                    <a:lstStyle/>
                    <a:p>
                      <a:pPr indent="0" lvl="0" marL="0" marR="0" rtl="0" algn="ctr">
                        <a:lnSpc>
                          <a:spcPct val="115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3</a:t>
                      </a:r>
                      <a:endParaRPr b="1"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 </a:t>
                      </a:r>
                      <a:endParaRPr sz="1400" u="none" cap="none" strike="noStrike">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2356" name="Google Shape;2356;p115"/>
          <p:cNvSpPr txBox="1"/>
          <p:nvPr/>
        </p:nvSpPr>
        <p:spPr>
          <a:xfrm>
            <a:off x="444250" y="4727025"/>
            <a:ext cx="3283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Note: Please add additional rows if needed </a:t>
            </a:r>
            <a:endParaRPr b="0" i="0" sz="1400" u="none" cap="none" strike="noStrike">
              <a:solidFill>
                <a:srgbClr val="000000"/>
              </a:solidFill>
              <a:latin typeface="Abel"/>
              <a:ea typeface="Abel"/>
              <a:cs typeface="Abel"/>
              <a:sym typeface="Abel"/>
            </a:endParaRPr>
          </a:p>
        </p:txBody>
      </p:sp>
      <p:cxnSp>
        <p:nvCxnSpPr>
          <p:cNvPr id="2357" name="Google Shape;2357;p11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58" name="Google Shape;2358;p11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59" name="Google Shape;2359;p11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60" name="Google Shape;2360;p11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61" name="Google Shape;2361;p11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362" name="Google Shape;2362;p11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363" name="Google Shape;2363;p11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364" name="Google Shape;2364;p11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365" name="Google Shape;2365;p115"/>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9" name="Shape 2369"/>
        <p:cNvGrpSpPr/>
        <p:nvPr/>
      </p:nvGrpSpPr>
      <p:grpSpPr>
        <a:xfrm>
          <a:off x="0" y="0"/>
          <a:ext cx="0" cy="0"/>
          <a:chOff x="0" y="0"/>
          <a:chExt cx="0" cy="0"/>
        </a:xfrm>
      </p:grpSpPr>
      <p:sp>
        <p:nvSpPr>
          <p:cNvPr id="2370" name="Google Shape;2370;p116"/>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371" name="Google Shape;2371;p116"/>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2.4 : User Experience &amp; Iterative Process</a:t>
            </a:r>
            <a:endParaRPr b="1" i="0" sz="2567" u="none" cap="none" strike="noStrike">
              <a:solidFill>
                <a:srgbClr val="151616"/>
              </a:solidFill>
              <a:latin typeface="Nunito"/>
              <a:ea typeface="Nunito"/>
              <a:cs typeface="Nunito"/>
              <a:sym typeface="Nunito"/>
            </a:endParaRPr>
          </a:p>
        </p:txBody>
      </p:sp>
      <p:sp>
        <p:nvSpPr>
          <p:cNvPr id="2372" name="Google Shape;2372;p11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373" name="Google Shape;2373;p116"/>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graphicFrame>
        <p:nvGraphicFramePr>
          <p:cNvPr id="2374" name="Google Shape;2374;p116"/>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 </a:t>
                      </a:r>
                      <a:endParaRPr sz="1100" u="none" cap="none" strike="noStrike">
                        <a:solidFill>
                          <a:srgbClr val="CCCCCC"/>
                        </a:solidFill>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2375" name="Google Shape;2375;p116"/>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2376" name="Google Shape;2376;p116"/>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5382200"/>
              </a:tblGrid>
              <a:tr h="1206975">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Your Solution/s</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2377" name="Google Shape;2377;p116"/>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53822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User Feedback :</a:t>
                      </a:r>
                      <a:endParaRPr b="1"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00"/>
                        <a:buFont typeface="Arial"/>
                        <a:buNone/>
                      </a:pPr>
                      <a:r>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2378" name="Google Shape;2378;p116"/>
          <p:cNvPicPr preferRelativeResize="0"/>
          <p:nvPr/>
        </p:nvPicPr>
        <p:blipFill rotWithShape="1">
          <a:blip r:embed="rId3">
            <a:alphaModFix/>
          </a:blip>
          <a:srcRect b="0" l="0" r="0" t="0"/>
          <a:stretch/>
        </p:blipFill>
        <p:spPr>
          <a:xfrm>
            <a:off x="527828" y="1566600"/>
            <a:ext cx="1946075" cy="2330650"/>
          </a:xfrm>
          <a:prstGeom prst="rect">
            <a:avLst/>
          </a:prstGeom>
          <a:noFill/>
          <a:ln>
            <a:noFill/>
          </a:ln>
        </p:spPr>
      </p:pic>
      <p:cxnSp>
        <p:nvCxnSpPr>
          <p:cNvPr id="2379" name="Google Shape;2379;p11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80" name="Google Shape;2380;p11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81" name="Google Shape;2381;p11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82" name="Google Shape;2382;p11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83" name="Google Shape;2383;p11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384" name="Google Shape;2384;p11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385" name="Google Shape;2385;p11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386" name="Google Shape;2386;p11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387" name="Google Shape;2387;p116"/>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1" name="Shape 2391"/>
        <p:cNvGrpSpPr/>
        <p:nvPr/>
      </p:nvGrpSpPr>
      <p:grpSpPr>
        <a:xfrm>
          <a:off x="0" y="0"/>
          <a:ext cx="0" cy="0"/>
          <a:chOff x="0" y="0"/>
          <a:chExt cx="0" cy="0"/>
        </a:xfrm>
      </p:grpSpPr>
      <p:sp>
        <p:nvSpPr>
          <p:cNvPr id="2392" name="Google Shape;2392;p117"/>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393" name="Google Shape;2393;p117"/>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2.4 : User Experience &amp; Iterative Process</a:t>
            </a:r>
            <a:endParaRPr b="1" i="0" sz="2567" u="none" cap="none" strike="noStrike">
              <a:solidFill>
                <a:srgbClr val="151616"/>
              </a:solidFill>
              <a:latin typeface="Nunito"/>
              <a:ea typeface="Nunito"/>
              <a:cs typeface="Nunito"/>
              <a:sym typeface="Nunito"/>
            </a:endParaRPr>
          </a:p>
        </p:txBody>
      </p:sp>
      <p:sp>
        <p:nvSpPr>
          <p:cNvPr id="2394" name="Google Shape;2394;p11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395" name="Google Shape;2395;p117"/>
          <p:cNvSpPr txBox="1"/>
          <p:nvPr/>
        </p:nvSpPr>
        <p:spPr>
          <a:xfrm>
            <a:off x="0" y="9016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1600"/>
              <a:buFont typeface="Arial"/>
              <a:buNone/>
            </a:pPr>
            <a:r>
              <a:rPr b="1" i="0" lang="en-GB" sz="1500" u="none" cap="none" strike="noStrike">
                <a:solidFill>
                  <a:srgbClr val="151616"/>
                </a:solidFill>
                <a:latin typeface="Times New Roman"/>
                <a:ea typeface="Times New Roman"/>
                <a:cs typeface="Times New Roman"/>
                <a:sym typeface="Times New Roman"/>
              </a:rPr>
              <a:t>If the user group is not fully satisfied with the solution then consider the feedback from the user and re- Iterate the process from prototype or define stage and ensure full satisfaction and desired outcome</a:t>
            </a:r>
            <a:endParaRPr b="1" i="0" sz="1500" u="none" cap="none" strike="noStrike">
              <a:solidFill>
                <a:srgbClr val="151616"/>
              </a:solidFill>
              <a:latin typeface="Times New Roman"/>
              <a:ea typeface="Times New Roman"/>
              <a:cs typeface="Times New Roman"/>
              <a:sym typeface="Times New Roman"/>
            </a:endParaRPr>
          </a:p>
          <a:p>
            <a:pPr indent="0" lvl="0" marL="0" marR="0" rtl="0" algn="ctr">
              <a:lnSpc>
                <a:spcPct val="200000"/>
              </a:lnSpc>
              <a:spcBef>
                <a:spcPts val="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pic>
        <p:nvPicPr>
          <p:cNvPr id="2396" name="Google Shape;2396;p117"/>
          <p:cNvPicPr preferRelativeResize="0"/>
          <p:nvPr/>
        </p:nvPicPr>
        <p:blipFill rotWithShape="1">
          <a:blip r:embed="rId3">
            <a:alphaModFix/>
          </a:blip>
          <a:srcRect b="0" l="0" r="0" t="0"/>
          <a:stretch/>
        </p:blipFill>
        <p:spPr>
          <a:xfrm>
            <a:off x="1660950" y="1561975"/>
            <a:ext cx="6373225" cy="3192850"/>
          </a:xfrm>
          <a:prstGeom prst="rect">
            <a:avLst/>
          </a:prstGeom>
          <a:noFill/>
          <a:ln>
            <a:noFill/>
          </a:ln>
        </p:spPr>
      </p:pic>
      <p:cxnSp>
        <p:nvCxnSpPr>
          <p:cNvPr id="2397" name="Google Shape;2397;p11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398" name="Google Shape;2398;p11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399" name="Google Shape;2399;p11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00" name="Google Shape;2400;p11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01" name="Google Shape;2401;p11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402" name="Google Shape;2402;p11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403" name="Google Shape;2403;p11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404" name="Google Shape;2404;p11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405" name="Google Shape;2405;p117"/>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9" name="Shape 2409"/>
        <p:cNvGrpSpPr/>
        <p:nvPr/>
      </p:nvGrpSpPr>
      <p:grpSpPr>
        <a:xfrm>
          <a:off x="0" y="0"/>
          <a:ext cx="0" cy="0"/>
          <a:chOff x="0" y="0"/>
          <a:chExt cx="0" cy="0"/>
        </a:xfrm>
      </p:grpSpPr>
      <p:sp>
        <p:nvSpPr>
          <p:cNvPr id="2410" name="Google Shape;2410;p118"/>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Arial"/>
              <a:ea typeface="Arial"/>
              <a:cs typeface="Arial"/>
              <a:sym typeface="Arial"/>
            </a:endParaRPr>
          </a:p>
        </p:txBody>
      </p:sp>
      <p:sp>
        <p:nvSpPr>
          <p:cNvPr id="2411" name="Google Shape;2411;p118"/>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2567" u="none" cap="none" strike="noStrike">
                <a:solidFill>
                  <a:srgbClr val="151616"/>
                </a:solidFill>
                <a:latin typeface="Nunito"/>
                <a:ea typeface="Nunito"/>
                <a:cs typeface="Nunito"/>
                <a:sym typeface="Nunito"/>
              </a:rPr>
              <a:t>Lesson 3 : The Standardize Cycle </a:t>
            </a:r>
            <a:endParaRPr b="1" i="0" sz="2567" u="none" cap="none" strike="noStrike">
              <a:solidFill>
                <a:srgbClr val="151616"/>
              </a:solidFill>
              <a:latin typeface="Nunito"/>
              <a:ea typeface="Nunito"/>
              <a:cs typeface="Nunito"/>
              <a:sym typeface="Nunito"/>
            </a:endParaRPr>
          </a:p>
        </p:txBody>
      </p:sp>
      <p:sp>
        <p:nvSpPr>
          <p:cNvPr id="2412" name="Google Shape;2412;p11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2413" name="Google Shape;2413;p118"/>
          <p:cNvPicPr preferRelativeResize="0"/>
          <p:nvPr/>
        </p:nvPicPr>
        <p:blipFill rotWithShape="1">
          <a:blip r:embed="rId3">
            <a:alphaModFix/>
          </a:blip>
          <a:srcRect b="0" l="0" r="0" t="0"/>
          <a:stretch/>
        </p:blipFill>
        <p:spPr>
          <a:xfrm>
            <a:off x="705862" y="968075"/>
            <a:ext cx="7732274" cy="3863726"/>
          </a:xfrm>
          <a:prstGeom prst="rect">
            <a:avLst/>
          </a:prstGeom>
          <a:noFill/>
          <a:ln>
            <a:noFill/>
          </a:ln>
        </p:spPr>
      </p:pic>
      <p:cxnSp>
        <p:nvCxnSpPr>
          <p:cNvPr id="2414" name="Google Shape;2414;p11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15" name="Google Shape;2415;p11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16" name="Google Shape;2416;p11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17" name="Google Shape;2417;p11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18" name="Google Shape;2418;p11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419" name="Google Shape;2419;p11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420" name="Google Shape;2420;p11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421" name="Google Shape;2421;p11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422" name="Google Shape;2422;p118"/>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6" name="Shape 2426"/>
        <p:cNvGrpSpPr/>
        <p:nvPr/>
      </p:nvGrpSpPr>
      <p:grpSpPr>
        <a:xfrm>
          <a:off x="0" y="0"/>
          <a:ext cx="0" cy="0"/>
          <a:chOff x="0" y="0"/>
          <a:chExt cx="0" cy="0"/>
        </a:xfrm>
      </p:grpSpPr>
      <p:sp>
        <p:nvSpPr>
          <p:cNvPr id="2427" name="Google Shape;2427;p119"/>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1667"/>
              <a:buFont typeface="Arial"/>
              <a:buNone/>
            </a:pPr>
            <a:r>
              <a:rPr b="1" i="0" lang="en-GB" sz="1667" u="none" cap="none" strike="noStrike">
                <a:solidFill>
                  <a:srgbClr val="151616"/>
                </a:solidFill>
                <a:latin typeface="Times New Roman"/>
                <a:ea typeface="Times New Roman"/>
                <a:cs typeface="Times New Roman"/>
                <a:sym typeface="Times New Roman"/>
              </a:rPr>
              <a:t>Use the Standardize Cycle and the standardise the solution accordingly and hand it over to stakeholders/ users after thorough explanation. Create a Standard Operating Procedure or SOP</a:t>
            </a:r>
            <a:endParaRPr b="1" i="0" sz="1667" u="none" cap="none" strike="noStrike">
              <a:solidFill>
                <a:srgbClr val="151616"/>
              </a:solidFill>
              <a:latin typeface="Times New Roman"/>
              <a:ea typeface="Times New Roman"/>
              <a:cs typeface="Times New Roman"/>
              <a:sym typeface="Times New Roman"/>
            </a:endParaRPr>
          </a:p>
          <a:p>
            <a:pPr indent="0" lvl="0" marL="0" marR="0" rtl="0" algn="l">
              <a:lnSpc>
                <a:spcPct val="90000"/>
              </a:lnSpc>
              <a:spcBef>
                <a:spcPts val="0"/>
              </a:spcBef>
              <a:spcAft>
                <a:spcPts val="0"/>
              </a:spcAft>
              <a:buClr>
                <a:srgbClr val="000000"/>
              </a:buClr>
              <a:buSzPts val="1600"/>
              <a:buFont typeface="Arial"/>
              <a:buNone/>
            </a:pPr>
            <a:r>
              <a:t/>
            </a:r>
            <a:endParaRPr b="1" i="0" sz="1667" u="none" cap="none" strike="noStrike">
              <a:solidFill>
                <a:srgbClr val="151616"/>
              </a:solidFill>
              <a:latin typeface="Times New Roman"/>
              <a:ea typeface="Times New Roman"/>
              <a:cs typeface="Times New Roman"/>
              <a:sym typeface="Times New Roman"/>
            </a:endParaRPr>
          </a:p>
          <a:p>
            <a:pPr indent="0" lvl="0" marL="0" marR="0" rtl="0" algn="ctr">
              <a:lnSpc>
                <a:spcPct val="200000"/>
              </a:lnSpc>
              <a:spcBef>
                <a:spcPts val="0"/>
              </a:spcBef>
              <a:spcAft>
                <a:spcPts val="0"/>
              </a:spcAft>
              <a:buClr>
                <a:srgbClr val="000000"/>
              </a:buClr>
              <a:buSzPts val="1667"/>
              <a:buFont typeface="Arial"/>
              <a:buNone/>
            </a:pPr>
            <a:r>
              <a:t/>
            </a:r>
            <a:endParaRPr b="1" i="0" sz="1667" u="none" cap="none" strike="noStrike">
              <a:solidFill>
                <a:srgbClr val="151616"/>
              </a:solidFill>
              <a:latin typeface="Arial"/>
              <a:ea typeface="Arial"/>
              <a:cs typeface="Arial"/>
              <a:sym typeface="Arial"/>
            </a:endParaRPr>
          </a:p>
        </p:txBody>
      </p:sp>
      <p:sp>
        <p:nvSpPr>
          <p:cNvPr id="2428" name="Google Shape;2428;p119"/>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2567"/>
              <a:buFont typeface="Arial"/>
              <a:buNone/>
            </a:pPr>
            <a:r>
              <a:rPr b="1" i="0" lang="en-GB" sz="2567" u="none" cap="none" strike="noStrike">
                <a:solidFill>
                  <a:srgbClr val="151616"/>
                </a:solidFill>
                <a:latin typeface="Nunito"/>
                <a:ea typeface="Nunito"/>
                <a:cs typeface="Nunito"/>
                <a:sym typeface="Nunito"/>
              </a:rPr>
              <a:t>Lesson 3 : The Standardize Cycle </a:t>
            </a:r>
            <a:endParaRPr b="1" i="0" sz="2567" u="none" cap="none" strike="noStrike">
              <a:solidFill>
                <a:srgbClr val="151616"/>
              </a:solidFill>
              <a:latin typeface="Nunito"/>
              <a:ea typeface="Nunito"/>
              <a:cs typeface="Nunito"/>
              <a:sym typeface="Nunito"/>
            </a:endParaRPr>
          </a:p>
        </p:txBody>
      </p:sp>
      <p:sp>
        <p:nvSpPr>
          <p:cNvPr id="2429" name="Google Shape;2429;p11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2430" name="Google Shape;2430;p119"/>
          <p:cNvGraphicFramePr/>
          <p:nvPr/>
        </p:nvGraphicFramePr>
        <p:xfrm>
          <a:off x="430050" y="1802700"/>
          <a:ext cx="3000000" cy="3000000"/>
        </p:xfrm>
        <a:graphic>
          <a:graphicData uri="http://schemas.openxmlformats.org/drawingml/2006/table">
            <a:tbl>
              <a:tblPr>
                <a:noFill/>
                <a:tableStyleId>{1EAF48C4-B0AD-4B35-8E15-25A841B3A84F}</a:tableStyleId>
              </a:tblPr>
              <a:tblGrid>
                <a:gridCol w="2271050"/>
                <a:gridCol w="3635425"/>
                <a:gridCol w="2400600"/>
              </a:tblGrid>
              <a:tr h="396200">
                <a:tc gridSpan="3">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The Purpose: (Why) Objective to be achieved </a:t>
                      </a:r>
                      <a:endParaRPr i="1" sz="1400" u="none" cap="none" strike="noStrike">
                        <a:latin typeface="Times New Roman"/>
                        <a:ea typeface="Times New Roman"/>
                        <a:cs typeface="Times New Roman"/>
                        <a:sym typeface="Times New Roman"/>
                      </a:endParaRPr>
                    </a:p>
                  </a:txBody>
                  <a:tcPr marT="91425" marB="91425" marR="91425" marL="91425"/>
                </a:tc>
                <a:tc hMerge="1"/>
                <a:tc hMerge="1"/>
              </a:tr>
              <a:tr h="609575">
                <a:tc>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The Steps </a:t>
                      </a:r>
                      <a:endParaRPr i="1" sz="1400" u="none" cap="none" strike="noStrike">
                        <a:latin typeface="Times New Roman"/>
                        <a:ea typeface="Times New Roman"/>
                        <a:cs typeface="Times New Roman"/>
                        <a:sym typeface="Times New Roman"/>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add content with full details</a:t>
                      </a:r>
                      <a:endParaRPr i="1" sz="1400" u="none" cap="none" strike="noStrike">
                        <a:latin typeface="Times New Roman"/>
                        <a:ea typeface="Times New Roman"/>
                        <a:cs typeface="Times New Roman"/>
                        <a:sym typeface="Times New Roman"/>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special remarks or care if any</a:t>
                      </a:r>
                      <a:endParaRPr i="1" sz="1400" u="none" cap="none" strike="noStrike">
                        <a:latin typeface="Times New Roman"/>
                        <a:ea typeface="Times New Roman"/>
                        <a:cs typeface="Times New Roman"/>
                        <a:sym typeface="Times New Roman"/>
                      </a:endParaRPr>
                    </a:p>
                  </a:txBody>
                  <a:tcPr marT="91425" marB="91425" marR="91425" marL="91425"/>
                </a:tc>
              </a:tr>
              <a:tr h="396200">
                <a:tc>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What should be done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tc>
              </a:tr>
              <a:tr h="396200">
                <a:tc>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How should it be done?</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tc>
              </a:tr>
              <a:tr h="396200">
                <a:tc>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Where should it be done?</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tc>
              </a:tr>
              <a:tr h="396200">
                <a:tc>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When should it be done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tc>
              </a:tr>
              <a:tr h="396200">
                <a:tc>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Who (all) should it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91425" marB="91425" marR="91425" marL="91425"/>
                </a:tc>
              </a:tr>
            </a:tbl>
          </a:graphicData>
        </a:graphic>
      </p:graphicFrame>
      <p:cxnSp>
        <p:nvCxnSpPr>
          <p:cNvPr id="2431" name="Google Shape;2431;p11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32" name="Google Shape;2432;p11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33" name="Google Shape;2433;p11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34" name="Google Shape;2434;p11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35" name="Google Shape;2435;p11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436" name="Google Shape;2436;p11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437" name="Google Shape;2437;p11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438" name="Google Shape;2438;p11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439" name="Google Shape;2439;p119"/>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12"/>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447" name="Google Shape;447;p12"/>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 Title-Stakeholder Basic Details- Primary (1) </a:t>
            </a:r>
            <a:endParaRPr b="1" i="0" sz="2300" u="none" cap="none" strike="noStrike">
              <a:solidFill>
                <a:srgbClr val="000000"/>
              </a:solidFill>
              <a:latin typeface="Nunito"/>
              <a:ea typeface="Nunito"/>
              <a:cs typeface="Nunito"/>
              <a:sym typeface="Nunito"/>
            </a:endParaRPr>
          </a:p>
        </p:txBody>
      </p:sp>
      <p:sp>
        <p:nvSpPr>
          <p:cNvPr id="448" name="Google Shape;448;p1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449" name="Google Shape;449;p12"/>
          <p:cNvGraphicFramePr/>
          <p:nvPr/>
        </p:nvGraphicFramePr>
        <p:xfrm>
          <a:off x="435495" y="835216"/>
          <a:ext cx="3000000" cy="3000000"/>
        </p:xfrm>
        <a:graphic>
          <a:graphicData uri="http://schemas.openxmlformats.org/drawingml/2006/table">
            <a:tbl>
              <a:tblPr bandRow="1" firstRow="1">
                <a:noFill/>
                <a:tableStyleId>{56112506-B117-4AED-A063-30A0A4E8FD4E}</a:tableStyleId>
              </a:tblPr>
              <a:tblGrid>
                <a:gridCol w="1622000"/>
                <a:gridCol w="1784875"/>
                <a:gridCol w="1670325"/>
                <a:gridCol w="1744625"/>
                <a:gridCol w="1682975"/>
              </a:tblGrid>
              <a:tr h="361275">
                <a:tc gridSpan="2">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Title: </a:t>
                      </a:r>
                      <a:endParaRPr sz="1400" u="none" cap="none" strike="noStrike">
                        <a:solidFill>
                          <a:schemeClr val="dk1"/>
                        </a:solidFill>
                      </a:endParaRPr>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Community :</a:t>
                      </a:r>
                      <a:endParaRPr sz="1400" u="none" cap="none" strike="noStrike">
                        <a:solidFill>
                          <a:schemeClr val="dk1"/>
                        </a:solidFill>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Team members : </a:t>
                      </a:r>
                      <a:endParaRPr sz="1400" u="none" cap="none" strike="noStrike">
                        <a:solidFill>
                          <a:schemeClr val="dk1"/>
                        </a:solidFill>
                      </a:endParaRPr>
                    </a:p>
                  </a:txBody>
                  <a:tcPr marT="45725" marB="45725" marR="91450" marL="91450"/>
                </a:tc>
                <a:tc hMerge="1"/>
              </a:tr>
              <a:tr h="406475">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Name :</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Contact Number :</a:t>
                      </a:r>
                      <a:endParaRPr sz="140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Gender :</a:t>
                      </a:r>
                      <a:endParaRPr sz="140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Education: </a:t>
                      </a:r>
                      <a:endParaRPr sz="140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Other details </a:t>
                      </a:r>
                      <a:endParaRPr sz="1400" u="none" cap="none" strike="noStrike">
                        <a:solidFill>
                          <a:schemeClr val="dk1"/>
                        </a:solidFill>
                      </a:endParaRPr>
                    </a:p>
                  </a:txBody>
                  <a:tcPr marT="45725" marB="45725" marR="91450" marL="91450"/>
                </a:tc>
              </a:tr>
              <a:tr h="406475">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Family Details :</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Friends:</a:t>
                      </a:r>
                      <a:endParaRPr sz="140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Skills: </a:t>
                      </a:r>
                      <a:endParaRPr sz="1400" u="none" cap="none" strike="noStrike">
                        <a:solidFill>
                          <a:schemeClr val="dk1"/>
                        </a:solidFill>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Technology awareness &amp; uses:</a:t>
                      </a:r>
                      <a:endParaRPr sz="1400" u="none" cap="none" strike="noStrike">
                        <a:solidFill>
                          <a:schemeClr val="dk1"/>
                        </a:solidFill>
                      </a:endParaRPr>
                    </a:p>
                  </a:txBody>
                  <a:tcPr marT="45725" marB="45725" marR="91450" marL="91450"/>
                </a:tc>
                <a:tc hMerge="1"/>
              </a:tr>
              <a:tr h="325600">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 May I ask you to </a:t>
                      </a:r>
                      <a:r>
                        <a:rPr lang="en-GB" sz="1050" u="sng" cap="none" strike="noStrike">
                          <a:solidFill>
                            <a:schemeClr val="dk1"/>
                          </a:solidFill>
                          <a:latin typeface="Times New Roman"/>
                          <a:ea typeface="Times New Roman"/>
                          <a:cs typeface="Times New Roman"/>
                          <a:sym typeface="Times New Roman"/>
                        </a:rPr>
                        <a:t>share</a:t>
                      </a:r>
                      <a:r>
                        <a:rPr lang="en-GB" sz="1050" u="none" cap="none" strike="noStrike">
                          <a:solidFill>
                            <a:schemeClr val="dk1"/>
                          </a:solidFill>
                          <a:latin typeface="Times New Roman"/>
                          <a:ea typeface="Times New Roman"/>
                          <a:cs typeface="Times New Roman"/>
                          <a:sym typeface="Times New Roman"/>
                        </a:rPr>
                        <a:t> the nature of the issues or challenges  that you are facing ?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5600">
                <a:tc gridSpan="5">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Say..</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40647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2. Who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is being aﬀected the most by the difficulties in Jaggery Production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5600">
                <a:tc gridSpan="5">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40647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3. How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they are being aﬀected by the difficulties  ? What are the pains and frustrations?</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61300">
                <a:tc gridSpan="5">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 &amp; </a:t>
                      </a:r>
                      <a:endParaRPr i="0" sz="9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Pains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40647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4. What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is the cause of the production challenge  ?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5600">
                <a:tc gridSpan="5">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 &amp; cause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bl>
          </a:graphicData>
        </a:graphic>
      </p:graphicFrame>
      <p:cxnSp>
        <p:nvCxnSpPr>
          <p:cNvPr id="450" name="Google Shape;450;p1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51" name="Google Shape;451;p1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52" name="Google Shape;452;p1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53" name="Google Shape;453;p1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54" name="Google Shape;454;p1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455" name="Google Shape;455;p1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456" name="Google Shape;456;p1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457" name="Google Shape;457;p1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458" name="Google Shape;458;p12"/>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3" name="Shape 2443"/>
        <p:cNvGrpSpPr/>
        <p:nvPr/>
      </p:nvGrpSpPr>
      <p:grpSpPr>
        <a:xfrm>
          <a:off x="0" y="0"/>
          <a:ext cx="0" cy="0"/>
          <a:chOff x="0" y="0"/>
          <a:chExt cx="0" cy="0"/>
        </a:xfrm>
      </p:grpSpPr>
      <p:pic>
        <p:nvPicPr>
          <p:cNvPr id="2444" name="Google Shape;2444;p120"/>
          <p:cNvPicPr preferRelativeResize="0"/>
          <p:nvPr/>
        </p:nvPicPr>
        <p:blipFill rotWithShape="1">
          <a:blip r:embed="rId3">
            <a:alphaModFix amt="32000"/>
          </a:blip>
          <a:srcRect b="0" l="0" r="0" t="0"/>
          <a:stretch/>
        </p:blipFill>
        <p:spPr>
          <a:xfrm>
            <a:off x="0" y="0"/>
            <a:ext cx="9144000" cy="5143501"/>
          </a:xfrm>
          <a:prstGeom prst="rect">
            <a:avLst/>
          </a:prstGeom>
          <a:noFill/>
          <a:ln>
            <a:noFill/>
          </a:ln>
        </p:spPr>
      </p:pic>
      <p:sp>
        <p:nvSpPr>
          <p:cNvPr id="2445" name="Google Shape;2445;p120"/>
          <p:cNvSpPr txBox="1"/>
          <p:nvPr/>
        </p:nvSpPr>
        <p:spPr>
          <a:xfrm>
            <a:off x="1846350" y="2151300"/>
            <a:ext cx="5451300" cy="8409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Great Work Team!</a:t>
            </a:r>
            <a:endParaRPr b="1" i="0" sz="3900" u="none" cap="none" strike="noStrike">
              <a:solidFill>
                <a:srgbClr val="434343"/>
              </a:solidFill>
              <a:latin typeface="Nunito"/>
              <a:ea typeface="Nunito"/>
              <a:cs typeface="Nunito"/>
              <a:sym typeface="Nunito"/>
            </a:endParaRPr>
          </a:p>
        </p:txBody>
      </p:sp>
      <p:cxnSp>
        <p:nvCxnSpPr>
          <p:cNvPr id="2446" name="Google Shape;2446;p12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47" name="Google Shape;2447;p12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48" name="Google Shape;2448;p12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449" name="Google Shape;2449;p12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450" name="Google Shape;2450;p12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451" name="Google Shape;2451;p12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452" name="Google Shape;2452;p12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453" name="Google Shape;2453;p12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454" name="Google Shape;2454;p120"/>
          <p:cNvPicPr preferRelativeResize="0"/>
          <p:nvPr/>
        </p:nvPicPr>
        <p:blipFill rotWithShape="1">
          <a:blip r:embed="rId4">
            <a:alphaModFix/>
          </a:blip>
          <a:srcRect b="0" l="0" r="0" t="0"/>
          <a:stretch/>
        </p:blipFill>
        <p:spPr>
          <a:xfrm>
            <a:off x="115900" y="144106"/>
            <a:ext cx="501175" cy="501150"/>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8" name="Shape 2458"/>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3"/>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464" name="Google Shape;464;p13"/>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Primary (2)  </a:t>
            </a:r>
            <a:endParaRPr b="1" i="0" sz="2300" u="none" cap="none" strike="noStrike">
              <a:solidFill>
                <a:srgbClr val="000000"/>
              </a:solidFill>
              <a:latin typeface="Nunito"/>
              <a:ea typeface="Nunito"/>
              <a:cs typeface="Nunito"/>
              <a:sym typeface="Nunito"/>
            </a:endParaRPr>
          </a:p>
        </p:txBody>
      </p:sp>
      <p:sp>
        <p:nvSpPr>
          <p:cNvPr id="465" name="Google Shape;465;p1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466" name="Google Shape;466;p13"/>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3517725"/>
                <a:gridCol w="3427600"/>
              </a:tblGrid>
              <a:tr h="365750">
                <a:tc>
                  <a:txBody>
                    <a:bodyPr/>
                    <a:lstStyle/>
                    <a:p>
                      <a:pPr indent="0" lvl="0" marL="0" marR="0" rtl="0" algn="r">
                        <a:lnSpc>
                          <a:spcPct val="100000"/>
                        </a:lnSpc>
                        <a:spcBef>
                          <a:spcPts val="0"/>
                        </a:spcBef>
                        <a:spcAft>
                          <a:spcPts val="0"/>
                        </a:spcAft>
                        <a:buClr>
                          <a:srgbClr val="000000"/>
                        </a:buClr>
                        <a:buSzPts val="1050"/>
                        <a:buFont typeface="Arial"/>
                        <a:buNone/>
                      </a:pPr>
                      <a:r>
                        <a:rPr lang="en-GB" sz="1050" u="none" cap="none" strike="noStrike">
                          <a:solidFill>
                            <a:schemeClr val="dk1"/>
                          </a:solidFill>
                        </a:rPr>
                        <a:t>Project Title </a:t>
                      </a:r>
                      <a:endParaRPr sz="14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Team members </a:t>
                      </a:r>
                      <a:endParaRPr sz="1400" u="none" cap="none" strike="noStrike">
                        <a:solidFill>
                          <a:schemeClr val="dk1"/>
                        </a:solidFill>
                      </a:endParaRPr>
                    </a:p>
                  </a:txBody>
                  <a:tcPr marT="45725" marB="45725" marR="91450" marL="91450"/>
                </a:tc>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5. What do you </a:t>
                      </a:r>
                      <a:r>
                        <a:rPr lang="en-GB" sz="1050" u="sng" cap="none" strike="noStrike">
                          <a:solidFill>
                            <a:schemeClr val="dk1"/>
                          </a:solidFill>
                          <a:latin typeface="Times New Roman"/>
                          <a:ea typeface="Times New Roman"/>
                          <a:cs typeface="Times New Roman"/>
                          <a:sym typeface="Times New Roman"/>
                        </a:rPr>
                        <a:t>fee</a:t>
                      </a:r>
                      <a:r>
                        <a:rPr lang="en-GB" sz="1050" u="none" cap="none" strike="noStrike">
                          <a:solidFill>
                            <a:schemeClr val="dk1"/>
                          </a:solidFill>
                          <a:latin typeface="Times New Roman"/>
                          <a:ea typeface="Times New Roman"/>
                          <a:cs typeface="Times New Roman"/>
                          <a:sym typeface="Times New Roman"/>
                        </a:rPr>
                        <a:t>l about this challenge ? (emotions)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feel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6.Are they others who </a:t>
                      </a:r>
                      <a:r>
                        <a:rPr lang="en-GB" sz="1050" u="sng" cap="none" strike="noStrike">
                          <a:solidFill>
                            <a:schemeClr val="dk1"/>
                          </a:solidFill>
                          <a:latin typeface="Times New Roman"/>
                          <a:ea typeface="Times New Roman"/>
                          <a:cs typeface="Times New Roman"/>
                          <a:sym typeface="Times New Roman"/>
                        </a:rPr>
                        <a:t>feel</a:t>
                      </a:r>
                      <a:r>
                        <a:rPr lang="en-GB" sz="1050" u="none" cap="none" strike="noStrike">
                          <a:solidFill>
                            <a:schemeClr val="dk1"/>
                          </a:solidFill>
                          <a:latin typeface="Times New Roman"/>
                          <a:ea typeface="Times New Roman"/>
                          <a:cs typeface="Times New Roman"/>
                          <a:sym typeface="Times New Roman"/>
                        </a:rPr>
                        <a:t> strongly about this Project and if so in what way? What do they say?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900" u="none" cap="none" strike="noStrike">
                          <a:solidFill>
                            <a:schemeClr val="dk1"/>
                          </a:solidFill>
                          <a:latin typeface="Times New Roman"/>
                          <a:ea typeface="Times New Roman"/>
                          <a:cs typeface="Times New Roman"/>
                          <a:sym typeface="Times New Roman"/>
                        </a:rPr>
                        <a:t>feel &amp; hear</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7. Have you or any others taken some </a:t>
                      </a:r>
                      <a:r>
                        <a:rPr lang="en-GB" sz="1050" u="sng" cap="none" strike="noStrike">
                          <a:solidFill>
                            <a:schemeClr val="dk1"/>
                          </a:solidFill>
                          <a:latin typeface="Times New Roman"/>
                          <a:ea typeface="Times New Roman"/>
                          <a:cs typeface="Times New Roman"/>
                          <a:sym typeface="Times New Roman"/>
                        </a:rPr>
                        <a:t>action</a:t>
                      </a:r>
                      <a:r>
                        <a:rPr lang="en-GB" sz="1050" u="none" cap="none" strike="noStrike">
                          <a:solidFill>
                            <a:schemeClr val="dk1"/>
                          </a:solidFill>
                          <a:latin typeface="Times New Roman"/>
                          <a:ea typeface="Times New Roman"/>
                          <a:cs typeface="Times New Roman"/>
                          <a:sym typeface="Times New Roman"/>
                        </a:rPr>
                        <a:t> to solve this challenge ? If yes, what were the actions and the outcome?</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900" u="none" cap="none" strike="noStrike">
                          <a:solidFill>
                            <a:schemeClr val="dk1"/>
                          </a:solidFill>
                          <a:latin typeface="Times New Roman"/>
                          <a:ea typeface="Times New Roman"/>
                          <a:cs typeface="Times New Roman"/>
                          <a:sym typeface="Times New Roman"/>
                        </a:rPr>
                        <a:t>do</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7.1 If not, why do you think no </a:t>
                      </a:r>
                      <a:r>
                        <a:rPr lang="en-GB" sz="1050" u="sng" cap="none" strike="noStrike">
                          <a:solidFill>
                            <a:schemeClr val="dk1"/>
                          </a:solidFill>
                          <a:latin typeface="Times New Roman"/>
                          <a:ea typeface="Times New Roman"/>
                          <a:cs typeface="Times New Roman"/>
                          <a:sym typeface="Times New Roman"/>
                        </a:rPr>
                        <a:t>actions</a:t>
                      </a:r>
                      <a:r>
                        <a:rPr lang="en-GB" sz="1050" u="none" cap="none" strike="noStrike">
                          <a:solidFill>
                            <a:schemeClr val="dk1"/>
                          </a:solidFill>
                          <a:latin typeface="Times New Roman"/>
                          <a:ea typeface="Times New Roman"/>
                          <a:cs typeface="Times New Roman"/>
                          <a:sym typeface="Times New Roman"/>
                        </a:rPr>
                        <a:t> have been taken?</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think &amp; do</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8.0 What do you </a:t>
                      </a:r>
                      <a:r>
                        <a:rPr i="0"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is the cause of the problem? Can you initiate some actions?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900" u="none" cap="none" strike="noStrike">
                          <a:solidFill>
                            <a:schemeClr val="dk1"/>
                          </a:solidFill>
                          <a:latin typeface="Times New Roman"/>
                          <a:ea typeface="Times New Roman"/>
                          <a:cs typeface="Times New Roman"/>
                          <a:sym typeface="Times New Roman"/>
                        </a:rPr>
                        <a:t>think &amp; do</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bl>
          </a:graphicData>
        </a:graphic>
      </p:graphicFrame>
      <p:cxnSp>
        <p:nvCxnSpPr>
          <p:cNvPr id="467" name="Google Shape;467;p1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68" name="Google Shape;468;p1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69" name="Google Shape;469;p1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70" name="Google Shape;470;p1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71" name="Google Shape;471;p1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472" name="Google Shape;472;p1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473" name="Google Shape;473;p1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474" name="Google Shape;474;p1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475" name="Google Shape;475;p13"/>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14"/>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481" name="Google Shape;481;p14"/>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Primary (3)  </a:t>
            </a:r>
            <a:endParaRPr b="1" i="0" sz="2300" u="none" cap="none" strike="noStrike">
              <a:solidFill>
                <a:srgbClr val="000000"/>
              </a:solidFill>
              <a:latin typeface="Nunito"/>
              <a:ea typeface="Nunito"/>
              <a:cs typeface="Nunito"/>
              <a:sym typeface="Nunito"/>
            </a:endParaRPr>
          </a:p>
        </p:txBody>
      </p:sp>
      <p:sp>
        <p:nvSpPr>
          <p:cNvPr id="482" name="Google Shape;482;p1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483" name="Google Shape;483;p14"/>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3517725"/>
                <a:gridCol w="3427600"/>
              </a:tblGrid>
              <a:tr h="365750">
                <a:tc>
                  <a:txBody>
                    <a:bodyPr/>
                    <a:lstStyle/>
                    <a:p>
                      <a:pPr indent="0" lvl="0" marL="0" marR="0" rtl="0" algn="r">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Project Title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Team members: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9. Who has the power or authority to bring about change?</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say or hear.</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10. Who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among the users will be quick to change? &amp; Who among the users may be slow to change?</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11. Who will be naysayers and then eventually follow when there is no choice? Who could  be disruptors?</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12. Have you </a:t>
                      </a:r>
                      <a:r>
                        <a:rPr lang="en-GB" sz="1050" u="sng" cap="none" strike="noStrike">
                          <a:solidFill>
                            <a:schemeClr val="dk1"/>
                          </a:solidFill>
                          <a:latin typeface="Times New Roman"/>
                          <a:ea typeface="Times New Roman"/>
                          <a:cs typeface="Times New Roman"/>
                          <a:sym typeface="Times New Roman"/>
                        </a:rPr>
                        <a:t>heard </a:t>
                      </a:r>
                      <a:r>
                        <a:rPr lang="en-GB" sz="1050" u="none" cap="none" strike="noStrike">
                          <a:solidFill>
                            <a:schemeClr val="dk1"/>
                          </a:solidFill>
                          <a:latin typeface="Times New Roman"/>
                          <a:ea typeface="Times New Roman"/>
                          <a:cs typeface="Times New Roman"/>
                          <a:sym typeface="Times New Roman"/>
                        </a:rPr>
                        <a:t>anyone talking about the Project and what have you heard?</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hear</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13. Who all will </a:t>
                      </a:r>
                      <a:r>
                        <a:rPr lang="en-GB" sz="1050" u="sng" cap="none" strike="noStrike">
                          <a:solidFill>
                            <a:schemeClr val="dk1"/>
                          </a:solidFill>
                          <a:latin typeface="Times New Roman"/>
                          <a:ea typeface="Times New Roman"/>
                          <a:cs typeface="Times New Roman"/>
                          <a:sym typeface="Times New Roman"/>
                        </a:rPr>
                        <a:t>gain</a:t>
                      </a:r>
                      <a:r>
                        <a:rPr lang="en-GB" sz="1050" u="none" cap="none" strike="noStrike">
                          <a:solidFill>
                            <a:schemeClr val="dk1"/>
                          </a:solidFill>
                          <a:latin typeface="Times New Roman"/>
                          <a:ea typeface="Times New Roman"/>
                          <a:cs typeface="Times New Roman"/>
                          <a:sym typeface="Times New Roman"/>
                        </a:rPr>
                        <a:t> or benefit by solving the Project?  Please share your gains for yourself and others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bl>
          </a:graphicData>
        </a:graphic>
      </p:graphicFrame>
      <p:cxnSp>
        <p:nvCxnSpPr>
          <p:cNvPr id="484" name="Google Shape;484;p1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85" name="Google Shape;485;p1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86" name="Google Shape;486;p1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87" name="Google Shape;487;p1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88" name="Google Shape;488;p1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489" name="Google Shape;489;p1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490" name="Google Shape;490;p1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491" name="Google Shape;491;p1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492" name="Google Shape;492;p14"/>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15"/>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498" name="Google Shape;498;p15"/>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Primary (4)  </a:t>
            </a:r>
            <a:endParaRPr b="1" i="0" sz="2300" u="none" cap="none" strike="noStrike">
              <a:solidFill>
                <a:srgbClr val="000000"/>
              </a:solidFill>
              <a:latin typeface="Nunito"/>
              <a:ea typeface="Nunito"/>
              <a:cs typeface="Nunito"/>
              <a:sym typeface="Nunito"/>
            </a:endParaRPr>
          </a:p>
        </p:txBody>
      </p:sp>
      <p:sp>
        <p:nvSpPr>
          <p:cNvPr id="499" name="Google Shape;499;p1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500" name="Google Shape;500;p15"/>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3517725"/>
                <a:gridCol w="3427600"/>
              </a:tblGrid>
              <a:tr h="365750">
                <a:tc>
                  <a:txBody>
                    <a:bodyPr/>
                    <a:lstStyle/>
                    <a:p>
                      <a:pPr indent="0" lvl="0" marL="0" marR="0" rtl="0" algn="r">
                        <a:lnSpc>
                          <a:spcPct val="100000"/>
                        </a:lnSpc>
                        <a:spcBef>
                          <a:spcPts val="0"/>
                        </a:spcBef>
                        <a:spcAft>
                          <a:spcPts val="0"/>
                        </a:spcAft>
                        <a:buClr>
                          <a:srgbClr val="000000"/>
                        </a:buClr>
                        <a:buSzPts val="1050"/>
                        <a:buFont typeface="Arial"/>
                        <a:buNone/>
                      </a:pPr>
                      <a:r>
                        <a:rPr lang="en-GB" sz="1050" u="none" cap="none" strike="noStrike">
                          <a:solidFill>
                            <a:schemeClr val="dk1"/>
                          </a:solidFill>
                        </a:rPr>
                        <a:t>Project Title </a:t>
                      </a:r>
                      <a:endParaRPr sz="1400" u="none" cap="none" strike="noStrike">
                        <a:solidFill>
                          <a:schemeClr val="dk1"/>
                        </a:solidFil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Team members </a:t>
                      </a:r>
                      <a:endParaRPr sz="1400" u="none" cap="none" strike="noStrike">
                        <a:solidFill>
                          <a:schemeClr val="dk1"/>
                        </a:solidFill>
                      </a:endParaRPr>
                    </a:p>
                  </a:txBody>
                  <a:tcPr marT="45725" marB="45725" marR="91450" marL="91450"/>
                </a:tc>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14. You may be knowing many people who are facing this Project ? Can you </a:t>
                      </a:r>
                      <a:r>
                        <a:rPr lang="en-GB" sz="1050" u="sng" cap="none" strike="noStrike">
                          <a:solidFill>
                            <a:schemeClr val="dk1"/>
                          </a:solidFill>
                        </a:rPr>
                        <a:t>share</a:t>
                      </a:r>
                      <a:r>
                        <a:rPr lang="en-GB" sz="1050" u="none" cap="none" strike="noStrike">
                          <a:solidFill>
                            <a:schemeClr val="dk1"/>
                          </a:solidFill>
                        </a:rPr>
                        <a:t> their views if you have discussed? </a:t>
                      </a:r>
                      <a:endParaRPr sz="140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rPr>
                        <a:t>hear</a:t>
                      </a:r>
                      <a:endParaRPr sz="140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15. Does this social Project happens only sometimes or it always present ?</a:t>
                      </a:r>
                      <a:endParaRPr sz="140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Arial"/>
                          <a:ea typeface="Arial"/>
                          <a:cs typeface="Arial"/>
                          <a:sym typeface="Arial"/>
                        </a:rPr>
                        <a:t>hear</a:t>
                      </a:r>
                      <a:endParaRPr sz="140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rPr>
                        <a:t>16. Any other points or thoughts that you would like to share ?</a:t>
                      </a:r>
                      <a:endParaRPr sz="140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endParaRPr>
                    </a:p>
                  </a:txBody>
                  <a:tcPr marT="45725" marB="45725" marR="91450" marL="91450"/>
                </a:tc>
                <a:tc hMerge="1"/>
                <a:tc hMerge="1"/>
              </a:tr>
            </a:tbl>
          </a:graphicData>
        </a:graphic>
      </p:graphicFrame>
      <p:cxnSp>
        <p:nvCxnSpPr>
          <p:cNvPr id="501" name="Google Shape;501;p1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02" name="Google Shape;502;p1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03" name="Google Shape;503;p1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04" name="Google Shape;504;p1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05" name="Google Shape;505;p1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506" name="Google Shape;506;p1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507" name="Google Shape;507;p1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508" name="Google Shape;508;p1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509" name="Google Shape;509;p15"/>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16"/>
          <p:cNvSpPr txBox="1"/>
          <p:nvPr/>
        </p:nvSpPr>
        <p:spPr>
          <a:xfrm>
            <a:off x="0" y="0"/>
            <a:ext cx="9144000" cy="5892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Cue Questions for Stakeholders- Primary </a:t>
            </a:r>
            <a:endParaRPr b="1" i="0" sz="2300" u="none" cap="none" strike="noStrike">
              <a:solidFill>
                <a:srgbClr val="000000"/>
              </a:solidFill>
              <a:latin typeface="Nunito"/>
              <a:ea typeface="Nunito"/>
              <a:cs typeface="Nunito"/>
              <a:sym typeface="Nunito"/>
            </a:endParaRPr>
          </a:p>
        </p:txBody>
      </p:sp>
      <p:pic>
        <p:nvPicPr>
          <p:cNvPr id="515" name="Google Shape;515;p16"/>
          <p:cNvPicPr preferRelativeResize="0"/>
          <p:nvPr/>
        </p:nvPicPr>
        <p:blipFill rotWithShape="1">
          <a:blip r:embed="rId3">
            <a:alphaModFix/>
          </a:blip>
          <a:srcRect b="0" l="0" r="0" t="0"/>
          <a:stretch/>
        </p:blipFill>
        <p:spPr>
          <a:xfrm>
            <a:off x="94525" y="1101692"/>
            <a:ext cx="1664376" cy="1158725"/>
          </a:xfrm>
          <a:prstGeom prst="rect">
            <a:avLst/>
          </a:prstGeom>
          <a:noFill/>
          <a:ln>
            <a:noFill/>
          </a:ln>
        </p:spPr>
      </p:pic>
      <p:sp>
        <p:nvSpPr>
          <p:cNvPr id="516" name="Google Shape;516;p16"/>
          <p:cNvSpPr txBox="1"/>
          <p:nvPr/>
        </p:nvSpPr>
        <p:spPr>
          <a:xfrm>
            <a:off x="1992036" y="1178000"/>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17" name="Google Shape;517;p16"/>
          <p:cNvSpPr txBox="1"/>
          <p:nvPr/>
        </p:nvSpPr>
        <p:spPr>
          <a:xfrm>
            <a:off x="5643000" y="1175617"/>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endParaRPr b="1"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18" name="Google Shape;518;p1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519" name="Google Shape;519;p16"/>
          <p:cNvSpPr txBox="1"/>
          <p:nvPr/>
        </p:nvSpPr>
        <p:spPr>
          <a:xfrm>
            <a:off x="94525" y="643854"/>
            <a:ext cx="9144000" cy="403200"/>
          </a:xfrm>
          <a:prstGeom prst="rect">
            <a:avLst/>
          </a:prstGeom>
          <a:noFill/>
          <a:ln>
            <a:noFill/>
          </a:ln>
        </p:spPr>
        <p:txBody>
          <a:bodyPr anchorCtr="0" anchor="t" bIns="91425" lIns="91425" spcFirstLastPara="1" rIns="91425" wrap="square" tIns="91425">
            <a:noAutofit/>
          </a:bodyPr>
          <a:lstStyle/>
          <a:p>
            <a:pPr indent="0" lvl="0" marL="0" marR="165100" rtl="0" algn="l">
              <a:lnSpc>
                <a:spcPct val="200000"/>
              </a:lnSpc>
              <a:spcBef>
                <a:spcPts val="700"/>
              </a:spcBef>
              <a:spcAft>
                <a:spcPts val="0"/>
              </a:spcAft>
              <a:buClr>
                <a:srgbClr val="000000"/>
              </a:buClr>
              <a:buSzPts val="1000"/>
              <a:buFont typeface="Arial"/>
              <a:buNone/>
            </a:pPr>
            <a:r>
              <a:rPr b="1" i="0" lang="en-GB" sz="1000" u="none" cap="none" strike="noStrike">
                <a:solidFill>
                  <a:srgbClr val="151616"/>
                </a:solidFill>
                <a:latin typeface="Times New Roman"/>
                <a:ea typeface="Times New Roman"/>
                <a:cs typeface="Times New Roman"/>
                <a:sym typeface="Times New Roman"/>
              </a:rPr>
              <a:t>Use this space to enter your own cue questions, based on your Project using the the exemplar statements in the previous slides</a:t>
            </a:r>
            <a:endParaRPr b="1" i="0" sz="1000" u="none" cap="none" strike="noStrike">
              <a:solidFill>
                <a:srgbClr val="151616"/>
              </a:solidFill>
              <a:latin typeface="Times New Roman"/>
              <a:ea typeface="Times New Roman"/>
              <a:cs typeface="Times New Roman"/>
              <a:sym typeface="Times New Roman"/>
            </a:endParaRPr>
          </a:p>
        </p:txBody>
      </p:sp>
      <p:sp>
        <p:nvSpPr>
          <p:cNvPr id="520" name="Google Shape;520;p16"/>
          <p:cNvSpPr txBox="1"/>
          <p:nvPr/>
        </p:nvSpPr>
        <p:spPr>
          <a:xfrm>
            <a:off x="1992036" y="2425208"/>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21" name="Google Shape;521;p16"/>
          <p:cNvSpPr txBox="1"/>
          <p:nvPr/>
        </p:nvSpPr>
        <p:spPr>
          <a:xfrm>
            <a:off x="5643000" y="2422825"/>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22" name="Google Shape;522;p16"/>
          <p:cNvSpPr txBox="1"/>
          <p:nvPr/>
        </p:nvSpPr>
        <p:spPr>
          <a:xfrm>
            <a:off x="1992036" y="3655976"/>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23" name="Google Shape;523;p16"/>
          <p:cNvSpPr txBox="1"/>
          <p:nvPr/>
        </p:nvSpPr>
        <p:spPr>
          <a:xfrm>
            <a:off x="5643000" y="3653593"/>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24" name="Google Shape;524;p16"/>
          <p:cNvSpPr txBox="1"/>
          <p:nvPr/>
        </p:nvSpPr>
        <p:spPr>
          <a:xfrm>
            <a:off x="223856" y="2571175"/>
            <a:ext cx="16023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GB" sz="1200" u="none" cap="none" strike="noStrike">
                <a:solidFill>
                  <a:srgbClr val="000000"/>
                </a:solidFill>
                <a:latin typeface="Times New Roman"/>
                <a:ea typeface="Times New Roman"/>
                <a:cs typeface="Times New Roman"/>
                <a:sym typeface="Times New Roman"/>
              </a:rPr>
              <a:t>Hint: Please distribute your questions to cover aspects of Say, Do, Think and Feel</a:t>
            </a:r>
            <a:endParaRPr b="1" i="1" sz="1200" u="none" cap="none" strike="noStrike">
              <a:solidFill>
                <a:srgbClr val="000000"/>
              </a:solidFill>
              <a:latin typeface="Times New Roman"/>
              <a:ea typeface="Times New Roman"/>
              <a:cs typeface="Times New Roman"/>
              <a:sym typeface="Times New Roman"/>
            </a:endParaRPr>
          </a:p>
        </p:txBody>
      </p:sp>
      <p:cxnSp>
        <p:nvCxnSpPr>
          <p:cNvPr id="525" name="Google Shape;525;p1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26" name="Google Shape;526;p1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27" name="Google Shape;527;p1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28" name="Google Shape;528;p1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29" name="Google Shape;529;p1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530" name="Google Shape;530;p1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531" name="Google Shape;531;p1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532" name="Google Shape;532;p1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533" name="Google Shape;533;p16"/>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17"/>
          <p:cNvSpPr txBox="1"/>
          <p:nvPr/>
        </p:nvSpPr>
        <p:spPr>
          <a:xfrm>
            <a:off x="0" y="0"/>
            <a:ext cx="9144000" cy="5892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Cue Questions for Stakeholders- Primary </a:t>
            </a:r>
            <a:endParaRPr b="1" i="0" sz="2300" u="none" cap="none" strike="noStrike">
              <a:solidFill>
                <a:srgbClr val="000000"/>
              </a:solidFill>
              <a:latin typeface="Nunito"/>
              <a:ea typeface="Nunito"/>
              <a:cs typeface="Nunito"/>
              <a:sym typeface="Nunito"/>
            </a:endParaRPr>
          </a:p>
        </p:txBody>
      </p:sp>
      <p:pic>
        <p:nvPicPr>
          <p:cNvPr id="539" name="Google Shape;539;p17"/>
          <p:cNvPicPr preferRelativeResize="0"/>
          <p:nvPr/>
        </p:nvPicPr>
        <p:blipFill rotWithShape="1">
          <a:blip r:embed="rId3">
            <a:alphaModFix/>
          </a:blip>
          <a:srcRect b="0" l="0" r="0" t="0"/>
          <a:stretch/>
        </p:blipFill>
        <p:spPr>
          <a:xfrm>
            <a:off x="94525" y="1101692"/>
            <a:ext cx="1664376" cy="1158725"/>
          </a:xfrm>
          <a:prstGeom prst="rect">
            <a:avLst/>
          </a:prstGeom>
          <a:noFill/>
          <a:ln>
            <a:noFill/>
          </a:ln>
        </p:spPr>
      </p:pic>
      <p:sp>
        <p:nvSpPr>
          <p:cNvPr id="540" name="Google Shape;540;p17"/>
          <p:cNvSpPr txBox="1"/>
          <p:nvPr/>
        </p:nvSpPr>
        <p:spPr>
          <a:xfrm>
            <a:off x="1992036" y="1178000"/>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41" name="Google Shape;541;p17"/>
          <p:cNvSpPr txBox="1"/>
          <p:nvPr/>
        </p:nvSpPr>
        <p:spPr>
          <a:xfrm>
            <a:off x="5643000" y="1175617"/>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endParaRPr b="1"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42" name="Google Shape;542;p1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543" name="Google Shape;543;p17"/>
          <p:cNvSpPr txBox="1"/>
          <p:nvPr/>
        </p:nvSpPr>
        <p:spPr>
          <a:xfrm>
            <a:off x="94525" y="638604"/>
            <a:ext cx="9144000" cy="403200"/>
          </a:xfrm>
          <a:prstGeom prst="rect">
            <a:avLst/>
          </a:prstGeom>
          <a:noFill/>
          <a:ln>
            <a:noFill/>
          </a:ln>
        </p:spPr>
        <p:txBody>
          <a:bodyPr anchorCtr="0" anchor="t" bIns="91425" lIns="91425" spcFirstLastPara="1" rIns="91425" wrap="square" tIns="91425">
            <a:noAutofit/>
          </a:bodyPr>
          <a:lstStyle/>
          <a:p>
            <a:pPr indent="0" lvl="0" marL="0" marR="165100" rtl="0" algn="l">
              <a:lnSpc>
                <a:spcPct val="200000"/>
              </a:lnSpc>
              <a:spcBef>
                <a:spcPts val="700"/>
              </a:spcBef>
              <a:spcAft>
                <a:spcPts val="0"/>
              </a:spcAft>
              <a:buClr>
                <a:srgbClr val="000000"/>
              </a:buClr>
              <a:buSzPts val="1000"/>
              <a:buFont typeface="Arial"/>
              <a:buNone/>
            </a:pPr>
            <a:r>
              <a:rPr b="1" i="0" lang="en-GB" sz="1000" u="none" cap="none" strike="noStrike">
                <a:solidFill>
                  <a:srgbClr val="151616"/>
                </a:solidFill>
                <a:latin typeface="Arial"/>
                <a:ea typeface="Arial"/>
                <a:cs typeface="Arial"/>
                <a:sym typeface="Arial"/>
              </a:rPr>
              <a:t>Use this space to enter your own cue questions, based on your Project using the the exemplar statements in the previous slides</a:t>
            </a:r>
            <a:endParaRPr b="1" i="0" sz="1000" u="none" cap="none" strike="noStrike">
              <a:solidFill>
                <a:srgbClr val="151616"/>
              </a:solidFill>
              <a:latin typeface="Arial"/>
              <a:ea typeface="Arial"/>
              <a:cs typeface="Arial"/>
              <a:sym typeface="Arial"/>
            </a:endParaRPr>
          </a:p>
        </p:txBody>
      </p:sp>
      <p:sp>
        <p:nvSpPr>
          <p:cNvPr id="544" name="Google Shape;544;p17"/>
          <p:cNvSpPr txBox="1"/>
          <p:nvPr/>
        </p:nvSpPr>
        <p:spPr>
          <a:xfrm>
            <a:off x="1992036" y="2425208"/>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45" name="Google Shape;545;p17"/>
          <p:cNvSpPr txBox="1"/>
          <p:nvPr/>
        </p:nvSpPr>
        <p:spPr>
          <a:xfrm>
            <a:off x="5643000" y="2422825"/>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46" name="Google Shape;546;p17"/>
          <p:cNvSpPr txBox="1"/>
          <p:nvPr/>
        </p:nvSpPr>
        <p:spPr>
          <a:xfrm>
            <a:off x="1992036" y="3655051"/>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47" name="Google Shape;547;p17"/>
          <p:cNvSpPr txBox="1"/>
          <p:nvPr/>
        </p:nvSpPr>
        <p:spPr>
          <a:xfrm>
            <a:off x="5643000" y="3653593"/>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48" name="Google Shape;548;p17"/>
          <p:cNvSpPr txBox="1"/>
          <p:nvPr/>
        </p:nvSpPr>
        <p:spPr>
          <a:xfrm>
            <a:off x="223856" y="2571175"/>
            <a:ext cx="16023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GB" sz="1200" u="none" cap="none" strike="noStrike">
                <a:solidFill>
                  <a:srgbClr val="000000"/>
                </a:solidFill>
                <a:latin typeface="Times New Roman"/>
                <a:ea typeface="Times New Roman"/>
                <a:cs typeface="Times New Roman"/>
                <a:sym typeface="Times New Roman"/>
              </a:rPr>
              <a:t>Hint: Please distribute your questions to cover aspects of Say, Do, Think and Feel</a:t>
            </a:r>
            <a:endParaRPr b="1" i="1" sz="1200" u="none" cap="none" strike="noStrike">
              <a:solidFill>
                <a:srgbClr val="000000"/>
              </a:solidFill>
              <a:latin typeface="Times New Roman"/>
              <a:ea typeface="Times New Roman"/>
              <a:cs typeface="Times New Roman"/>
              <a:sym typeface="Times New Roman"/>
            </a:endParaRPr>
          </a:p>
        </p:txBody>
      </p:sp>
      <p:cxnSp>
        <p:nvCxnSpPr>
          <p:cNvPr id="549" name="Google Shape;549;p1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50" name="Google Shape;550;p1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51" name="Google Shape;551;p1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52" name="Google Shape;552;p1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53" name="Google Shape;553;p1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554" name="Google Shape;554;p1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555" name="Google Shape;555;p1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556" name="Google Shape;556;p1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557" name="Google Shape;557;p17"/>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18"/>
          <p:cNvSpPr txBox="1"/>
          <p:nvPr/>
        </p:nvSpPr>
        <p:spPr>
          <a:xfrm>
            <a:off x="0" y="0"/>
            <a:ext cx="9144000" cy="5892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Cue Questions for Stakeholders- Primary </a:t>
            </a:r>
            <a:endParaRPr b="1" i="0" sz="2300" u="none" cap="none" strike="noStrike">
              <a:solidFill>
                <a:srgbClr val="000000"/>
              </a:solidFill>
              <a:latin typeface="Nunito"/>
              <a:ea typeface="Nunito"/>
              <a:cs typeface="Nunito"/>
              <a:sym typeface="Nunito"/>
            </a:endParaRPr>
          </a:p>
        </p:txBody>
      </p:sp>
      <p:pic>
        <p:nvPicPr>
          <p:cNvPr id="563" name="Google Shape;563;p18"/>
          <p:cNvPicPr preferRelativeResize="0"/>
          <p:nvPr/>
        </p:nvPicPr>
        <p:blipFill rotWithShape="1">
          <a:blip r:embed="rId3">
            <a:alphaModFix/>
          </a:blip>
          <a:srcRect b="0" l="0" r="0" t="0"/>
          <a:stretch/>
        </p:blipFill>
        <p:spPr>
          <a:xfrm>
            <a:off x="94525" y="1101692"/>
            <a:ext cx="1664376" cy="1158725"/>
          </a:xfrm>
          <a:prstGeom prst="rect">
            <a:avLst/>
          </a:prstGeom>
          <a:noFill/>
          <a:ln>
            <a:noFill/>
          </a:ln>
        </p:spPr>
      </p:pic>
      <p:sp>
        <p:nvSpPr>
          <p:cNvPr id="564" name="Google Shape;564;p18"/>
          <p:cNvSpPr txBox="1"/>
          <p:nvPr/>
        </p:nvSpPr>
        <p:spPr>
          <a:xfrm>
            <a:off x="1992036" y="1178000"/>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65" name="Google Shape;565;p18"/>
          <p:cNvSpPr txBox="1"/>
          <p:nvPr/>
        </p:nvSpPr>
        <p:spPr>
          <a:xfrm>
            <a:off x="5643000" y="1175617"/>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endParaRPr b="1"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66" name="Google Shape;566;p1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567" name="Google Shape;567;p18"/>
          <p:cNvSpPr txBox="1"/>
          <p:nvPr/>
        </p:nvSpPr>
        <p:spPr>
          <a:xfrm>
            <a:off x="94525" y="638604"/>
            <a:ext cx="9144000" cy="403200"/>
          </a:xfrm>
          <a:prstGeom prst="rect">
            <a:avLst/>
          </a:prstGeom>
          <a:noFill/>
          <a:ln>
            <a:noFill/>
          </a:ln>
        </p:spPr>
        <p:txBody>
          <a:bodyPr anchorCtr="0" anchor="t" bIns="91425" lIns="91425" spcFirstLastPara="1" rIns="91425" wrap="square" tIns="91425">
            <a:noAutofit/>
          </a:bodyPr>
          <a:lstStyle/>
          <a:p>
            <a:pPr indent="0" lvl="0" marL="0" marR="165100" rtl="0" algn="l">
              <a:lnSpc>
                <a:spcPct val="200000"/>
              </a:lnSpc>
              <a:spcBef>
                <a:spcPts val="700"/>
              </a:spcBef>
              <a:spcAft>
                <a:spcPts val="0"/>
              </a:spcAft>
              <a:buClr>
                <a:srgbClr val="000000"/>
              </a:buClr>
              <a:buSzPts val="1000"/>
              <a:buFont typeface="Arial"/>
              <a:buNone/>
            </a:pPr>
            <a:r>
              <a:rPr b="1" i="0" lang="en-GB" sz="1000" u="none" cap="none" strike="noStrike">
                <a:solidFill>
                  <a:srgbClr val="151616"/>
                </a:solidFill>
                <a:latin typeface="Arial"/>
                <a:ea typeface="Arial"/>
                <a:cs typeface="Arial"/>
                <a:sym typeface="Arial"/>
              </a:rPr>
              <a:t>Use this space to enter your own cue questions, based on your Project using the the exemplar statements in the previous slides</a:t>
            </a:r>
            <a:endParaRPr b="1" i="0" sz="1000" u="none" cap="none" strike="noStrike">
              <a:solidFill>
                <a:srgbClr val="151616"/>
              </a:solidFill>
              <a:latin typeface="Arial"/>
              <a:ea typeface="Arial"/>
              <a:cs typeface="Arial"/>
              <a:sym typeface="Arial"/>
            </a:endParaRPr>
          </a:p>
        </p:txBody>
      </p:sp>
      <p:sp>
        <p:nvSpPr>
          <p:cNvPr id="568" name="Google Shape;568;p18"/>
          <p:cNvSpPr txBox="1"/>
          <p:nvPr/>
        </p:nvSpPr>
        <p:spPr>
          <a:xfrm>
            <a:off x="1992036" y="2425208"/>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69" name="Google Shape;569;p18"/>
          <p:cNvSpPr txBox="1"/>
          <p:nvPr/>
        </p:nvSpPr>
        <p:spPr>
          <a:xfrm>
            <a:off x="5643000" y="2422825"/>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70" name="Google Shape;570;p18"/>
          <p:cNvSpPr txBox="1"/>
          <p:nvPr/>
        </p:nvSpPr>
        <p:spPr>
          <a:xfrm>
            <a:off x="1992036" y="3655976"/>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571" name="Google Shape;571;p18"/>
          <p:cNvSpPr txBox="1"/>
          <p:nvPr/>
        </p:nvSpPr>
        <p:spPr>
          <a:xfrm>
            <a:off x="5643000" y="3653593"/>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572" name="Google Shape;572;p18"/>
          <p:cNvSpPr txBox="1"/>
          <p:nvPr/>
        </p:nvSpPr>
        <p:spPr>
          <a:xfrm>
            <a:off x="223856" y="2571175"/>
            <a:ext cx="16023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GB" sz="1200" u="none" cap="none" strike="noStrike">
                <a:solidFill>
                  <a:srgbClr val="000000"/>
                </a:solidFill>
                <a:latin typeface="Times New Roman"/>
                <a:ea typeface="Times New Roman"/>
                <a:cs typeface="Times New Roman"/>
                <a:sym typeface="Times New Roman"/>
              </a:rPr>
              <a:t>Hint: Please distribute your questions to cover aspects of Say, Do, Think and Feel</a:t>
            </a:r>
            <a:endParaRPr b="1" i="1" sz="1200" u="none" cap="none" strike="noStrike">
              <a:solidFill>
                <a:srgbClr val="000000"/>
              </a:solidFill>
              <a:latin typeface="Times New Roman"/>
              <a:ea typeface="Times New Roman"/>
              <a:cs typeface="Times New Roman"/>
              <a:sym typeface="Times New Roman"/>
            </a:endParaRPr>
          </a:p>
        </p:txBody>
      </p:sp>
      <p:cxnSp>
        <p:nvCxnSpPr>
          <p:cNvPr id="573" name="Google Shape;573;p1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74" name="Google Shape;574;p1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75" name="Google Shape;575;p1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76" name="Google Shape;576;p1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77" name="Google Shape;577;p1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578" name="Google Shape;578;p1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579" name="Google Shape;579;p1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580" name="Google Shape;580;p1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581" name="Google Shape;581;p18"/>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19"/>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587" name="Google Shape;587;p19"/>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Secondary (1) </a:t>
            </a:r>
            <a:endParaRPr b="1" i="0" sz="2300" u="none" cap="none" strike="noStrike">
              <a:solidFill>
                <a:srgbClr val="000000"/>
              </a:solidFill>
              <a:latin typeface="Nunito"/>
              <a:ea typeface="Nunito"/>
              <a:cs typeface="Nunito"/>
              <a:sym typeface="Nunito"/>
            </a:endParaRPr>
          </a:p>
        </p:txBody>
      </p:sp>
      <p:sp>
        <p:nvSpPr>
          <p:cNvPr id="588" name="Google Shape;588;p1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589" name="Google Shape;589;p19"/>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1875700"/>
                <a:gridCol w="1670325"/>
                <a:gridCol w="1744625"/>
                <a:gridCol w="1682975"/>
              </a:tblGrid>
              <a:tr h="365750">
                <a:tc gridSpan="2">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Project Title: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Community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Team members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r>
              <a:tr h="329625">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Name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Contact Number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Gender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Education: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Hobbies: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r>
              <a:tr h="329625">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Family Details :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Brother/Sisters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Skills: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Technology awareness &amp; uses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r>
              <a:tr h="32962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 May I ask you to </a:t>
                      </a:r>
                      <a:r>
                        <a:rPr lang="en-GB" sz="1050" u="sng" cap="none" strike="noStrike">
                          <a:solidFill>
                            <a:schemeClr val="dk1"/>
                          </a:solidFill>
                          <a:latin typeface="Times New Roman"/>
                          <a:ea typeface="Times New Roman"/>
                          <a:cs typeface="Times New Roman"/>
                          <a:sym typeface="Times New Roman"/>
                        </a:rPr>
                        <a:t>share</a:t>
                      </a:r>
                      <a:r>
                        <a:rPr lang="en-GB" sz="1050" u="none" cap="none" strike="noStrike">
                          <a:solidFill>
                            <a:schemeClr val="dk1"/>
                          </a:solidFill>
                          <a:latin typeface="Times New Roman"/>
                          <a:ea typeface="Times New Roman"/>
                          <a:cs typeface="Times New Roman"/>
                          <a:sym typeface="Times New Roman"/>
                        </a:rPr>
                        <a:t> the nature of the Projects that you are facing now directly or indirectly ?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Say..</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2. Who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is being aﬀected the most in this Project?</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3. How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they are being aﬀected by this challenge ? What are the pains and frustrations?</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 &amp; Pains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4. What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is the cause of the Project ?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r h="329625">
                <a:tc gridSpan="5">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 &amp; cause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c hMerge="1"/>
                <a:tc hMerge="1"/>
              </a:tr>
            </a:tbl>
          </a:graphicData>
        </a:graphic>
      </p:graphicFrame>
      <p:cxnSp>
        <p:nvCxnSpPr>
          <p:cNvPr id="590" name="Google Shape;590;p1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91" name="Google Shape;591;p1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92" name="Google Shape;592;p1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593" name="Google Shape;593;p1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594" name="Google Shape;594;p1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595" name="Google Shape;595;p1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596" name="Google Shape;596;p1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597" name="Google Shape;597;p1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598" name="Google Shape;598;p19"/>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
          <p:cNvSpPr txBox="1"/>
          <p:nvPr/>
        </p:nvSpPr>
        <p:spPr>
          <a:xfrm>
            <a:off x="0" y="910330"/>
            <a:ext cx="9144000" cy="3589200"/>
          </a:xfrm>
          <a:prstGeom prst="rect">
            <a:avLst/>
          </a:prstGeom>
          <a:noFill/>
          <a:ln>
            <a:noFill/>
          </a:ln>
        </p:spPr>
        <p:txBody>
          <a:bodyPr anchorCtr="0" anchor="t" bIns="91425" lIns="91425" spcFirstLastPara="1" rIns="91425" wrap="square" tIns="91425">
            <a:noAutofit/>
          </a:bodyPr>
          <a:lstStyle/>
          <a:p>
            <a:pPr indent="0" lvl="0" marL="360000" marR="254000" rtl="0" algn="just">
              <a:lnSpc>
                <a:spcPct val="150000"/>
              </a:lnSpc>
              <a:spcBef>
                <a:spcPts val="600"/>
              </a:spcBef>
              <a:spcAft>
                <a:spcPts val="0"/>
              </a:spcAft>
              <a:buClr>
                <a:srgbClr val="000000"/>
              </a:buClr>
              <a:buSzPts val="1500"/>
              <a:buFont typeface="Arial"/>
              <a:buNone/>
            </a:pPr>
            <a:r>
              <a:rPr b="1" i="0" lang="en-GB" sz="1500" u="none" cap="none" strike="noStrike">
                <a:solidFill>
                  <a:srgbClr val="151616"/>
                </a:solidFill>
                <a:latin typeface="Times New Roman"/>
                <a:ea typeface="Times New Roman"/>
                <a:cs typeface="Times New Roman"/>
                <a:sym typeface="Times New Roman"/>
              </a:rPr>
              <a:t>The Intersection café is the place where the team gets together to discuss, brainstorm, and collaborate on their  Projects.</a:t>
            </a:r>
            <a:endParaRPr b="0" i="0" sz="1400" u="none" cap="none" strike="noStrike">
              <a:solidFill>
                <a:srgbClr val="000000"/>
              </a:solidFill>
              <a:latin typeface="Times New Roman"/>
              <a:ea typeface="Times New Roman"/>
              <a:cs typeface="Times New Roman"/>
              <a:sym typeface="Times New Roman"/>
            </a:endParaRPr>
          </a:p>
          <a:p>
            <a:pPr indent="0" lvl="0" marL="360000" marR="254000" rtl="0" algn="just">
              <a:lnSpc>
                <a:spcPct val="150000"/>
              </a:lnSpc>
              <a:spcBef>
                <a:spcPts val="600"/>
              </a:spcBef>
              <a:spcAft>
                <a:spcPts val="0"/>
              </a:spcAft>
              <a:buClr>
                <a:srgbClr val="000000"/>
              </a:buClr>
              <a:buSzPts val="1500"/>
              <a:buFont typeface="Arial"/>
              <a:buNone/>
            </a:pPr>
            <a:r>
              <a:t/>
            </a:r>
            <a:endParaRPr b="1" i="0" sz="1500" u="none" cap="none" strike="noStrike">
              <a:solidFill>
                <a:srgbClr val="151616"/>
              </a:solidFill>
              <a:latin typeface="Times New Roman"/>
              <a:ea typeface="Times New Roman"/>
              <a:cs typeface="Times New Roman"/>
              <a:sym typeface="Times New Roman"/>
            </a:endParaRPr>
          </a:p>
          <a:p>
            <a:pPr indent="0" lvl="0" marL="360000" marR="254000" rtl="0" algn="just">
              <a:lnSpc>
                <a:spcPct val="150000"/>
              </a:lnSpc>
              <a:spcBef>
                <a:spcPts val="600"/>
              </a:spcBef>
              <a:spcAft>
                <a:spcPts val="0"/>
              </a:spcAft>
              <a:buClr>
                <a:srgbClr val="000000"/>
              </a:buClr>
              <a:buSzPts val="1500"/>
              <a:buFont typeface="Arial"/>
              <a:buNone/>
            </a:pPr>
            <a:r>
              <a:rPr b="1" i="0" lang="en-GB" sz="1500" u="none" cap="none" strike="noStrike">
                <a:solidFill>
                  <a:srgbClr val="151616"/>
                </a:solidFill>
                <a:latin typeface="Times New Roman"/>
                <a:ea typeface="Times New Roman"/>
                <a:cs typeface="Times New Roman"/>
                <a:sym typeface="Times New Roman"/>
              </a:rPr>
              <a:t>It is a space where all diversity is welcome for sharing of questions, thoughts that converge to ideas in a creative and constructive manner. It is a movement of divergence to convergence </a:t>
            </a:r>
            <a:endParaRPr b="0" i="0" sz="1400" u="none" cap="none" strike="noStrike">
              <a:solidFill>
                <a:srgbClr val="000000"/>
              </a:solidFill>
              <a:latin typeface="Times New Roman"/>
              <a:ea typeface="Times New Roman"/>
              <a:cs typeface="Times New Roman"/>
              <a:sym typeface="Times New Roman"/>
            </a:endParaRPr>
          </a:p>
          <a:p>
            <a:pPr indent="0" lvl="0" marL="360000" marR="254000" rtl="0" algn="just">
              <a:lnSpc>
                <a:spcPct val="150000"/>
              </a:lnSpc>
              <a:spcBef>
                <a:spcPts val="600"/>
              </a:spcBef>
              <a:spcAft>
                <a:spcPts val="0"/>
              </a:spcAft>
              <a:buClr>
                <a:srgbClr val="000000"/>
              </a:buClr>
              <a:buSzPts val="1500"/>
              <a:buFont typeface="Arial"/>
              <a:buNone/>
            </a:pPr>
            <a:r>
              <a:t/>
            </a:r>
            <a:endParaRPr b="1" i="0" sz="1500" u="none" cap="none" strike="noStrike">
              <a:solidFill>
                <a:srgbClr val="151616"/>
              </a:solidFill>
              <a:latin typeface="Times New Roman"/>
              <a:ea typeface="Times New Roman"/>
              <a:cs typeface="Times New Roman"/>
              <a:sym typeface="Times New Roman"/>
            </a:endParaRPr>
          </a:p>
          <a:p>
            <a:pPr indent="0" lvl="0" marL="360000" marR="254000" rtl="0" algn="just">
              <a:lnSpc>
                <a:spcPct val="150000"/>
              </a:lnSpc>
              <a:spcBef>
                <a:spcPts val="600"/>
              </a:spcBef>
              <a:spcAft>
                <a:spcPts val="0"/>
              </a:spcAft>
              <a:buClr>
                <a:srgbClr val="000000"/>
              </a:buClr>
              <a:buSzPts val="1500"/>
              <a:buFont typeface="Arial"/>
              <a:buNone/>
            </a:pPr>
            <a:r>
              <a:rPr b="1" i="0" lang="en-GB" sz="1500" u="none" cap="none" strike="noStrike">
                <a:solidFill>
                  <a:srgbClr val="151616"/>
                </a:solidFill>
                <a:latin typeface="Times New Roman"/>
                <a:ea typeface="Times New Roman"/>
                <a:cs typeface="Times New Roman"/>
                <a:sym typeface="Times New Roman"/>
              </a:rPr>
              <a:t>The team uploads and presents each module assignment to mentor for review and further refinements </a:t>
            </a:r>
            <a:endParaRPr b="0" i="0" sz="1400" u="none" cap="none" strike="noStrike">
              <a:solidFill>
                <a:srgbClr val="000000"/>
              </a:solidFill>
              <a:latin typeface="Times New Roman"/>
              <a:ea typeface="Times New Roman"/>
              <a:cs typeface="Times New Roman"/>
              <a:sym typeface="Times New Roman"/>
            </a:endParaRPr>
          </a:p>
          <a:p>
            <a:pPr indent="0" lvl="0" marL="360000" marR="254000" rtl="0" algn="just">
              <a:lnSpc>
                <a:spcPct val="150000"/>
              </a:lnSpc>
              <a:spcBef>
                <a:spcPts val="600"/>
              </a:spcBef>
              <a:spcAft>
                <a:spcPts val="0"/>
              </a:spcAft>
              <a:buClr>
                <a:srgbClr val="000000"/>
              </a:buClr>
              <a:buSzPts val="1500"/>
              <a:buFont typeface="Arial"/>
              <a:buNone/>
            </a:pPr>
            <a:r>
              <a:rPr b="1" i="0" lang="en-GB" sz="1500" u="none" cap="none" strike="noStrike">
                <a:solidFill>
                  <a:srgbClr val="151616"/>
                </a:solidFill>
                <a:latin typeface="Arial"/>
                <a:ea typeface="Arial"/>
                <a:cs typeface="Arial"/>
                <a:sym typeface="Arial"/>
              </a:rPr>
              <a:t> </a:t>
            </a:r>
            <a:endParaRPr b="0" i="0" sz="1300" u="none" cap="none" strike="noStrike">
              <a:solidFill>
                <a:srgbClr val="151616"/>
              </a:solidFill>
              <a:latin typeface="Arial"/>
              <a:ea typeface="Arial"/>
              <a:cs typeface="Arial"/>
              <a:sym typeface="Arial"/>
            </a:endParaRPr>
          </a:p>
        </p:txBody>
      </p:sp>
      <p:sp>
        <p:nvSpPr>
          <p:cNvPr id="283" name="Google Shape;283;p2"/>
          <p:cNvSpPr txBox="1"/>
          <p:nvPr/>
        </p:nvSpPr>
        <p:spPr>
          <a:xfrm>
            <a:off x="0" y="-16375"/>
            <a:ext cx="9144000" cy="6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lt1"/>
              </a:buClr>
              <a:buSzPts val="5200"/>
              <a:buFont typeface="Playfair Display"/>
              <a:buNone/>
            </a:pPr>
            <a:r>
              <a:rPr b="1" i="0" lang="en-GB" sz="2700" u="none" cap="none" strike="noStrike">
                <a:solidFill>
                  <a:schemeClr val="dk1"/>
                </a:solidFill>
                <a:latin typeface="Nunito"/>
                <a:ea typeface="Nunito"/>
                <a:cs typeface="Nunito"/>
                <a:sym typeface="Nunito"/>
              </a:rPr>
              <a:t>The Intersection Café - Forum for Group Work</a:t>
            </a:r>
            <a:endParaRPr b="0" i="0" sz="200" u="none" cap="none" strike="noStrike">
              <a:solidFill>
                <a:schemeClr val="dk1"/>
              </a:solidFill>
              <a:latin typeface="Abel"/>
              <a:ea typeface="Abel"/>
              <a:cs typeface="Abel"/>
              <a:sym typeface="Abel"/>
            </a:endParaRPr>
          </a:p>
        </p:txBody>
      </p:sp>
      <p:sp>
        <p:nvSpPr>
          <p:cNvPr id="284" name="Google Shape;284;p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285" name="Google Shape;285;p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86" name="Google Shape;286;p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87" name="Google Shape;287;p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88" name="Google Shape;288;p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89" name="Google Shape;289;p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90" name="Google Shape;290;p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91" name="Google Shape;291;p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92" name="Google Shape;292;p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93" name="Google Shape;293;p2"/>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20"/>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604" name="Google Shape;604;p2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605" name="Google Shape;605;p20"/>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3517725"/>
                <a:gridCol w="3427600"/>
              </a:tblGrid>
              <a:tr h="365750">
                <a:tc>
                  <a:txBody>
                    <a:bodyPr/>
                    <a:lstStyle/>
                    <a:p>
                      <a:pPr indent="0" lvl="0" marL="0" marR="0" rtl="0" algn="r">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Project Title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Team members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5. What do you </a:t>
                      </a:r>
                      <a:r>
                        <a:rPr lang="en-GB" sz="1050" u="sng" cap="none" strike="noStrike">
                          <a:solidFill>
                            <a:schemeClr val="dk1"/>
                          </a:solidFill>
                          <a:latin typeface="Times New Roman"/>
                          <a:ea typeface="Times New Roman"/>
                          <a:cs typeface="Times New Roman"/>
                          <a:sym typeface="Times New Roman"/>
                        </a:rPr>
                        <a:t>fee</a:t>
                      </a:r>
                      <a:r>
                        <a:rPr lang="en-GB" sz="1050" u="none" cap="none" strike="noStrike">
                          <a:solidFill>
                            <a:schemeClr val="dk1"/>
                          </a:solidFill>
                          <a:latin typeface="Times New Roman"/>
                          <a:ea typeface="Times New Roman"/>
                          <a:cs typeface="Times New Roman"/>
                          <a:sym typeface="Times New Roman"/>
                        </a:rPr>
                        <a:t>l about this Project ? (emotions)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feel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6.Are they others who </a:t>
                      </a:r>
                      <a:r>
                        <a:rPr lang="en-GB" sz="1050" u="sng" cap="none" strike="noStrike">
                          <a:solidFill>
                            <a:schemeClr val="dk1"/>
                          </a:solidFill>
                          <a:latin typeface="Times New Roman"/>
                          <a:ea typeface="Times New Roman"/>
                          <a:cs typeface="Times New Roman"/>
                          <a:sym typeface="Times New Roman"/>
                        </a:rPr>
                        <a:t>feel</a:t>
                      </a:r>
                      <a:r>
                        <a:rPr lang="en-GB" sz="1050" u="none" cap="none" strike="noStrike">
                          <a:solidFill>
                            <a:schemeClr val="dk1"/>
                          </a:solidFill>
                          <a:latin typeface="Times New Roman"/>
                          <a:ea typeface="Times New Roman"/>
                          <a:cs typeface="Times New Roman"/>
                          <a:sym typeface="Times New Roman"/>
                        </a:rPr>
                        <a:t> strongly about this Project and if so in what way? What do they say?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900" u="none" cap="none" strike="noStrike">
                          <a:solidFill>
                            <a:schemeClr val="dk1"/>
                          </a:solidFill>
                          <a:latin typeface="Times New Roman"/>
                          <a:ea typeface="Times New Roman"/>
                          <a:cs typeface="Times New Roman"/>
                          <a:sym typeface="Times New Roman"/>
                        </a:rPr>
                        <a:t>feel </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7. Have you or any others taken some </a:t>
                      </a:r>
                      <a:r>
                        <a:rPr lang="en-GB" sz="1050" u="sng" cap="none" strike="noStrike">
                          <a:solidFill>
                            <a:schemeClr val="dk1"/>
                          </a:solidFill>
                          <a:latin typeface="Times New Roman"/>
                          <a:ea typeface="Times New Roman"/>
                          <a:cs typeface="Times New Roman"/>
                          <a:sym typeface="Times New Roman"/>
                        </a:rPr>
                        <a:t>action</a:t>
                      </a:r>
                      <a:r>
                        <a:rPr lang="en-GB" sz="1050" u="none" cap="none" strike="noStrike">
                          <a:solidFill>
                            <a:schemeClr val="dk1"/>
                          </a:solidFill>
                          <a:latin typeface="Times New Roman"/>
                          <a:ea typeface="Times New Roman"/>
                          <a:cs typeface="Times New Roman"/>
                          <a:sym typeface="Times New Roman"/>
                        </a:rPr>
                        <a:t> to solve this challenge ? If yes, what were the actions and the outcome?</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900" u="none" cap="none" strike="noStrike">
                          <a:solidFill>
                            <a:schemeClr val="dk1"/>
                          </a:solidFill>
                          <a:latin typeface="Times New Roman"/>
                          <a:ea typeface="Times New Roman"/>
                          <a:cs typeface="Times New Roman"/>
                          <a:sym typeface="Times New Roman"/>
                        </a:rPr>
                        <a:t>do</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7.1 If not, why do you think no a</a:t>
                      </a:r>
                      <a:r>
                        <a:rPr lang="en-GB" sz="1050" u="sng" cap="none" strike="noStrike">
                          <a:solidFill>
                            <a:schemeClr val="dk1"/>
                          </a:solidFill>
                          <a:latin typeface="Times New Roman"/>
                          <a:ea typeface="Times New Roman"/>
                          <a:cs typeface="Times New Roman"/>
                          <a:sym typeface="Times New Roman"/>
                        </a:rPr>
                        <a:t>ctions</a:t>
                      </a:r>
                      <a:r>
                        <a:rPr lang="en-GB" sz="1050" u="none" cap="none" strike="noStrike">
                          <a:solidFill>
                            <a:schemeClr val="dk1"/>
                          </a:solidFill>
                          <a:latin typeface="Times New Roman"/>
                          <a:ea typeface="Times New Roman"/>
                          <a:cs typeface="Times New Roman"/>
                          <a:sym typeface="Times New Roman"/>
                        </a:rPr>
                        <a:t> have been taken?</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think &amp; do</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8.0 What do you </a:t>
                      </a:r>
                      <a:r>
                        <a:rPr i="0"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is the cause of the problem? Can you initiate some actions?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900" u="none" cap="none" strike="noStrike">
                          <a:solidFill>
                            <a:schemeClr val="dk1"/>
                          </a:solidFill>
                          <a:latin typeface="Times New Roman"/>
                          <a:ea typeface="Times New Roman"/>
                          <a:cs typeface="Times New Roman"/>
                          <a:sym typeface="Times New Roman"/>
                        </a:rPr>
                        <a:t>think &amp; do</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bl>
          </a:graphicData>
        </a:graphic>
      </p:graphicFrame>
      <p:sp>
        <p:nvSpPr>
          <p:cNvPr id="606" name="Google Shape;606;p20"/>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Secondary (2) </a:t>
            </a:r>
            <a:endParaRPr b="1" i="0" sz="2300" u="none" cap="none" strike="noStrike">
              <a:solidFill>
                <a:srgbClr val="000000"/>
              </a:solidFill>
              <a:latin typeface="Nunito"/>
              <a:ea typeface="Nunito"/>
              <a:cs typeface="Nunito"/>
              <a:sym typeface="Nunito"/>
            </a:endParaRPr>
          </a:p>
        </p:txBody>
      </p:sp>
      <p:cxnSp>
        <p:nvCxnSpPr>
          <p:cNvPr id="607" name="Google Shape;607;p2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08" name="Google Shape;608;p2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09" name="Google Shape;609;p2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10" name="Google Shape;610;p2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11" name="Google Shape;611;p2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612" name="Google Shape;612;p2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613" name="Google Shape;613;p2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614" name="Google Shape;614;p2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615" name="Google Shape;615;p20"/>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21"/>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621" name="Google Shape;621;p2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622" name="Google Shape;622;p21"/>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3517725"/>
                <a:gridCol w="3427600"/>
              </a:tblGrid>
              <a:tr h="365750">
                <a:tc>
                  <a:txBody>
                    <a:bodyPr/>
                    <a:lstStyle/>
                    <a:p>
                      <a:pPr indent="0" lvl="0" marL="0" marR="0" rtl="0" algn="r">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Project Title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Team members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9. Who has the power or authority to bring about change?</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say or hear.</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10. Who do you </a:t>
                      </a:r>
                      <a:r>
                        <a:rPr lang="en-GB" sz="1050" u="sng" cap="none" strike="noStrike">
                          <a:solidFill>
                            <a:schemeClr val="dk1"/>
                          </a:solidFill>
                          <a:latin typeface="Times New Roman"/>
                          <a:ea typeface="Times New Roman"/>
                          <a:cs typeface="Times New Roman"/>
                          <a:sym typeface="Times New Roman"/>
                        </a:rPr>
                        <a:t>think</a:t>
                      </a:r>
                      <a:r>
                        <a:rPr lang="en-GB" sz="1050" u="none" cap="none" strike="noStrike">
                          <a:solidFill>
                            <a:schemeClr val="dk1"/>
                          </a:solidFill>
                          <a:latin typeface="Times New Roman"/>
                          <a:ea typeface="Times New Roman"/>
                          <a:cs typeface="Times New Roman"/>
                          <a:sym typeface="Times New Roman"/>
                        </a:rPr>
                        <a:t> will be quick to change?  &amp; Who will be slow to change?</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11. Who will be naysayers and then eventually follow when there is no choice? Who will be disruptors?</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think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12. Have you </a:t>
                      </a:r>
                      <a:r>
                        <a:rPr lang="en-GB" sz="1050" u="sng" cap="none" strike="noStrike">
                          <a:solidFill>
                            <a:schemeClr val="dk1"/>
                          </a:solidFill>
                          <a:latin typeface="Times New Roman"/>
                          <a:ea typeface="Times New Roman"/>
                          <a:cs typeface="Times New Roman"/>
                          <a:sym typeface="Times New Roman"/>
                        </a:rPr>
                        <a:t>heard </a:t>
                      </a:r>
                      <a:r>
                        <a:rPr lang="en-GB" sz="1050" u="none" cap="none" strike="noStrike">
                          <a:solidFill>
                            <a:schemeClr val="dk1"/>
                          </a:solidFill>
                          <a:latin typeface="Times New Roman"/>
                          <a:ea typeface="Times New Roman"/>
                          <a:cs typeface="Times New Roman"/>
                          <a:sym typeface="Times New Roman"/>
                        </a:rPr>
                        <a:t>anyone talking about the Project and what have you heard?</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hear</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13. Who all will </a:t>
                      </a:r>
                      <a:r>
                        <a:rPr lang="en-GB" sz="1050" u="sng" cap="none" strike="noStrike">
                          <a:solidFill>
                            <a:schemeClr val="dk1"/>
                          </a:solidFill>
                          <a:latin typeface="Times New Roman"/>
                          <a:ea typeface="Times New Roman"/>
                          <a:cs typeface="Times New Roman"/>
                          <a:sym typeface="Times New Roman"/>
                        </a:rPr>
                        <a:t>gain</a:t>
                      </a:r>
                      <a:r>
                        <a:rPr lang="en-GB" sz="1050" u="none" cap="none" strike="noStrike">
                          <a:solidFill>
                            <a:schemeClr val="dk1"/>
                          </a:solidFill>
                          <a:latin typeface="Times New Roman"/>
                          <a:ea typeface="Times New Roman"/>
                          <a:cs typeface="Times New Roman"/>
                          <a:sym typeface="Times New Roman"/>
                        </a:rPr>
                        <a:t> or benefit by solving the Project?  Please share your gains for yourself and others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bl>
          </a:graphicData>
        </a:graphic>
      </p:graphicFrame>
      <p:sp>
        <p:nvSpPr>
          <p:cNvPr id="623" name="Google Shape;623;p21"/>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Secondary (3) </a:t>
            </a:r>
            <a:endParaRPr b="1" i="0" sz="2300" u="none" cap="none" strike="noStrike">
              <a:solidFill>
                <a:srgbClr val="000000"/>
              </a:solidFill>
              <a:latin typeface="Nunito"/>
              <a:ea typeface="Nunito"/>
              <a:cs typeface="Nunito"/>
              <a:sym typeface="Nunito"/>
            </a:endParaRPr>
          </a:p>
        </p:txBody>
      </p:sp>
      <p:cxnSp>
        <p:nvCxnSpPr>
          <p:cNvPr id="624" name="Google Shape;624;p2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25" name="Google Shape;625;p2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26" name="Google Shape;626;p2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27" name="Google Shape;627;p2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28" name="Google Shape;628;p2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629" name="Google Shape;629;p2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630" name="Google Shape;630;p2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631" name="Google Shape;631;p2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632" name="Google Shape;632;p21"/>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22"/>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638" name="Google Shape;638;p2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639" name="Google Shape;639;p22"/>
          <p:cNvGraphicFramePr/>
          <p:nvPr/>
        </p:nvGraphicFramePr>
        <p:xfrm>
          <a:off x="452020" y="766066"/>
          <a:ext cx="3000000" cy="3000000"/>
        </p:xfrm>
        <a:graphic>
          <a:graphicData uri="http://schemas.openxmlformats.org/drawingml/2006/table">
            <a:tbl>
              <a:tblPr bandRow="1" firstRow="1">
                <a:noFill/>
                <a:tableStyleId>{56112506-B117-4AED-A063-30A0A4E8FD4E}</a:tableStyleId>
              </a:tblPr>
              <a:tblGrid>
                <a:gridCol w="1531175"/>
                <a:gridCol w="3517725"/>
                <a:gridCol w="3427600"/>
              </a:tblGrid>
              <a:tr h="365750">
                <a:tc>
                  <a:txBody>
                    <a:bodyPr/>
                    <a:lstStyle/>
                    <a:p>
                      <a:pPr indent="0" lvl="0" marL="0" marR="0" rtl="0" algn="r">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Project Title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Team members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14. You must be knowing many people who are facing this Project ? Can you </a:t>
                      </a:r>
                      <a:r>
                        <a:rPr lang="en-GB" sz="1050" u="sng" cap="none" strike="noStrike">
                          <a:solidFill>
                            <a:schemeClr val="dk1"/>
                          </a:solidFill>
                          <a:latin typeface="Times New Roman"/>
                          <a:ea typeface="Times New Roman"/>
                          <a:cs typeface="Times New Roman"/>
                          <a:sym typeface="Times New Roman"/>
                        </a:rPr>
                        <a:t>share</a:t>
                      </a:r>
                      <a:r>
                        <a:rPr lang="en-GB" sz="1050" u="none" cap="none" strike="noStrike">
                          <a:solidFill>
                            <a:schemeClr val="dk1"/>
                          </a:solidFill>
                          <a:latin typeface="Times New Roman"/>
                          <a:ea typeface="Times New Roman"/>
                          <a:cs typeface="Times New Roman"/>
                          <a:sym typeface="Times New Roman"/>
                        </a:rPr>
                        <a:t> their views if you have discussed?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Times New Roman"/>
                          <a:ea typeface="Times New Roman"/>
                          <a:cs typeface="Times New Roman"/>
                          <a:sym typeface="Times New Roman"/>
                        </a:rPr>
                        <a:t>hear</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15. Does this social Project happens only sometimes or it always present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rPr i="0" lang="en-GB" sz="900" u="none" cap="none" strike="noStrike">
                          <a:solidFill>
                            <a:schemeClr val="dk1"/>
                          </a:solidFill>
                          <a:latin typeface="Times New Roman"/>
                          <a:ea typeface="Times New Roman"/>
                          <a:cs typeface="Times New Roman"/>
                          <a:sym typeface="Times New Roman"/>
                        </a:rPr>
                        <a:t>hear</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rPr lang="en-GB" sz="1050" u="none" cap="none" strike="noStrike">
                          <a:solidFill>
                            <a:schemeClr val="dk1"/>
                          </a:solidFill>
                          <a:latin typeface="Times New Roman"/>
                          <a:ea typeface="Times New Roman"/>
                          <a:cs typeface="Times New Roman"/>
                          <a:sym typeface="Times New Roman"/>
                        </a:rPr>
                        <a:t>16. Any other points or thoughts that you would like to share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900"/>
                        <a:buFont typeface="Arial"/>
                        <a:buNone/>
                      </a:pPr>
                      <a:r>
                        <a:t/>
                      </a:r>
                      <a:endParaRPr i="0" sz="90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r h="329625">
                <a:tc gridSpan="3">
                  <a:txBody>
                    <a:bodyPr/>
                    <a:lstStyle/>
                    <a:p>
                      <a:pPr indent="0" lvl="0" marL="0" marR="0" rtl="0" algn="l">
                        <a:lnSpc>
                          <a:spcPct val="100000"/>
                        </a:lnSpc>
                        <a:spcBef>
                          <a:spcPts val="0"/>
                        </a:spcBef>
                        <a:spcAft>
                          <a:spcPts val="0"/>
                        </a:spcAft>
                        <a:buClr>
                          <a:srgbClr val="000000"/>
                        </a:buClr>
                        <a:buSzPts val="1050"/>
                        <a:buFont typeface="Arial"/>
                        <a:buNone/>
                      </a:pPr>
                      <a:r>
                        <a:t/>
                      </a:r>
                      <a:endParaRPr sz="1050" u="none" cap="none" strike="noStrike">
                        <a:solidFill>
                          <a:schemeClr val="dk1"/>
                        </a:solidFill>
                        <a:latin typeface="Times New Roman"/>
                        <a:ea typeface="Times New Roman"/>
                        <a:cs typeface="Times New Roman"/>
                        <a:sym typeface="Times New Roman"/>
                      </a:endParaRPr>
                    </a:p>
                  </a:txBody>
                  <a:tcPr marT="45725" marB="45725" marR="91450" marL="91450"/>
                </a:tc>
                <a:tc hMerge="1"/>
                <a:tc hMerge="1"/>
              </a:tr>
            </a:tbl>
          </a:graphicData>
        </a:graphic>
      </p:graphicFrame>
      <p:sp>
        <p:nvSpPr>
          <p:cNvPr id="640" name="Google Shape;640;p22"/>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Basic Details- Secondary (4) </a:t>
            </a:r>
            <a:endParaRPr b="1" i="0" sz="2300" u="none" cap="none" strike="noStrike">
              <a:solidFill>
                <a:srgbClr val="000000"/>
              </a:solidFill>
              <a:latin typeface="Nunito"/>
              <a:ea typeface="Nunito"/>
              <a:cs typeface="Nunito"/>
              <a:sym typeface="Nunito"/>
            </a:endParaRPr>
          </a:p>
        </p:txBody>
      </p:sp>
      <p:cxnSp>
        <p:nvCxnSpPr>
          <p:cNvPr id="641" name="Google Shape;641;p2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42" name="Google Shape;642;p2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43" name="Google Shape;643;p2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44" name="Google Shape;644;p2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45" name="Google Shape;645;p2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646" name="Google Shape;646;p2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647" name="Google Shape;647;p2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648" name="Google Shape;648;p2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649" name="Google Shape;649;p22"/>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23"/>
          <p:cNvSpPr txBox="1"/>
          <p:nvPr/>
        </p:nvSpPr>
        <p:spPr>
          <a:xfrm>
            <a:off x="0" y="0"/>
            <a:ext cx="9144000" cy="5892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Cue Questions for Stakeholders- Secondary</a:t>
            </a:r>
            <a:endParaRPr b="1" i="0" sz="2300" u="none" cap="none" strike="noStrike">
              <a:solidFill>
                <a:srgbClr val="000000"/>
              </a:solidFill>
              <a:latin typeface="Nunito"/>
              <a:ea typeface="Nunito"/>
              <a:cs typeface="Nunito"/>
              <a:sym typeface="Nunito"/>
            </a:endParaRPr>
          </a:p>
        </p:txBody>
      </p:sp>
      <p:pic>
        <p:nvPicPr>
          <p:cNvPr id="655" name="Google Shape;655;p23"/>
          <p:cNvPicPr preferRelativeResize="0"/>
          <p:nvPr/>
        </p:nvPicPr>
        <p:blipFill rotWithShape="1">
          <a:blip r:embed="rId3">
            <a:alphaModFix/>
          </a:blip>
          <a:srcRect b="0" l="0" r="0" t="0"/>
          <a:stretch/>
        </p:blipFill>
        <p:spPr>
          <a:xfrm>
            <a:off x="94525" y="1101692"/>
            <a:ext cx="1664376" cy="1158725"/>
          </a:xfrm>
          <a:prstGeom prst="rect">
            <a:avLst/>
          </a:prstGeom>
          <a:noFill/>
          <a:ln>
            <a:noFill/>
          </a:ln>
        </p:spPr>
      </p:pic>
      <p:sp>
        <p:nvSpPr>
          <p:cNvPr id="656" name="Google Shape;656;p23"/>
          <p:cNvSpPr txBox="1"/>
          <p:nvPr/>
        </p:nvSpPr>
        <p:spPr>
          <a:xfrm>
            <a:off x="1992036" y="1178000"/>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657" name="Google Shape;657;p23"/>
          <p:cNvSpPr txBox="1"/>
          <p:nvPr/>
        </p:nvSpPr>
        <p:spPr>
          <a:xfrm>
            <a:off x="5643000" y="1175617"/>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endParaRPr b="1"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658" name="Google Shape;658;p2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659" name="Google Shape;659;p23"/>
          <p:cNvSpPr txBox="1"/>
          <p:nvPr/>
        </p:nvSpPr>
        <p:spPr>
          <a:xfrm>
            <a:off x="94525" y="638604"/>
            <a:ext cx="9144000" cy="403200"/>
          </a:xfrm>
          <a:prstGeom prst="rect">
            <a:avLst/>
          </a:prstGeom>
          <a:noFill/>
          <a:ln>
            <a:noFill/>
          </a:ln>
        </p:spPr>
        <p:txBody>
          <a:bodyPr anchorCtr="0" anchor="t" bIns="91425" lIns="91425" spcFirstLastPara="1" rIns="91425" wrap="square" tIns="91425">
            <a:noAutofit/>
          </a:bodyPr>
          <a:lstStyle/>
          <a:p>
            <a:pPr indent="0" lvl="0" marL="0" marR="165100" rtl="0" algn="l">
              <a:lnSpc>
                <a:spcPct val="200000"/>
              </a:lnSpc>
              <a:spcBef>
                <a:spcPts val="700"/>
              </a:spcBef>
              <a:spcAft>
                <a:spcPts val="0"/>
              </a:spcAft>
              <a:buClr>
                <a:srgbClr val="000000"/>
              </a:buClr>
              <a:buSzPts val="1000"/>
              <a:buFont typeface="Arial"/>
              <a:buNone/>
            </a:pPr>
            <a:r>
              <a:rPr b="1" i="0" lang="en-GB" sz="1000" u="none" cap="none" strike="noStrike">
                <a:solidFill>
                  <a:srgbClr val="151616"/>
                </a:solidFill>
                <a:latin typeface="Times New Roman"/>
                <a:ea typeface="Times New Roman"/>
                <a:cs typeface="Times New Roman"/>
                <a:sym typeface="Times New Roman"/>
              </a:rPr>
              <a:t>Use this space to enter your own cue questions, based on your Project using the the exemplar statements in the previous slides</a:t>
            </a:r>
            <a:endParaRPr b="1" i="0" sz="1000" u="none" cap="none" strike="noStrike">
              <a:solidFill>
                <a:srgbClr val="151616"/>
              </a:solidFill>
              <a:latin typeface="Times New Roman"/>
              <a:ea typeface="Times New Roman"/>
              <a:cs typeface="Times New Roman"/>
              <a:sym typeface="Times New Roman"/>
            </a:endParaRPr>
          </a:p>
        </p:txBody>
      </p:sp>
      <p:sp>
        <p:nvSpPr>
          <p:cNvPr id="660" name="Google Shape;660;p23"/>
          <p:cNvSpPr txBox="1"/>
          <p:nvPr/>
        </p:nvSpPr>
        <p:spPr>
          <a:xfrm>
            <a:off x="1992036" y="2425208"/>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661" name="Google Shape;661;p23"/>
          <p:cNvSpPr txBox="1"/>
          <p:nvPr/>
        </p:nvSpPr>
        <p:spPr>
          <a:xfrm>
            <a:off x="5643000" y="2422825"/>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662" name="Google Shape;662;p23"/>
          <p:cNvSpPr txBox="1"/>
          <p:nvPr/>
        </p:nvSpPr>
        <p:spPr>
          <a:xfrm>
            <a:off x="1992036" y="3655976"/>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663" name="Google Shape;663;p23"/>
          <p:cNvSpPr txBox="1"/>
          <p:nvPr/>
        </p:nvSpPr>
        <p:spPr>
          <a:xfrm>
            <a:off x="5643000" y="3653593"/>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664" name="Google Shape;664;p23"/>
          <p:cNvSpPr txBox="1"/>
          <p:nvPr/>
        </p:nvSpPr>
        <p:spPr>
          <a:xfrm>
            <a:off x="223856" y="2571175"/>
            <a:ext cx="16023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GB" sz="1200" u="none" cap="none" strike="noStrike">
                <a:solidFill>
                  <a:srgbClr val="000000"/>
                </a:solidFill>
                <a:latin typeface="Times New Roman"/>
                <a:ea typeface="Times New Roman"/>
                <a:cs typeface="Times New Roman"/>
                <a:sym typeface="Times New Roman"/>
              </a:rPr>
              <a:t>Hint: Please distribute your questions to cover aspects of Say, Do, Think and Feel</a:t>
            </a:r>
            <a:endParaRPr b="1" i="1" sz="1200" u="none" cap="none" strike="noStrike">
              <a:solidFill>
                <a:srgbClr val="000000"/>
              </a:solidFill>
              <a:latin typeface="Times New Roman"/>
              <a:ea typeface="Times New Roman"/>
              <a:cs typeface="Times New Roman"/>
              <a:sym typeface="Times New Roman"/>
            </a:endParaRPr>
          </a:p>
        </p:txBody>
      </p:sp>
      <p:cxnSp>
        <p:nvCxnSpPr>
          <p:cNvPr id="665" name="Google Shape;665;p2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66" name="Google Shape;666;p2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67" name="Google Shape;667;p2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68" name="Google Shape;668;p2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69" name="Google Shape;669;p2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670" name="Google Shape;670;p2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671" name="Google Shape;671;p2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672" name="Google Shape;672;p2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673" name="Google Shape;673;p23"/>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24"/>
          <p:cNvSpPr txBox="1"/>
          <p:nvPr/>
        </p:nvSpPr>
        <p:spPr>
          <a:xfrm>
            <a:off x="0" y="0"/>
            <a:ext cx="9144000" cy="5892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Cue Questions for Stakeholders- Secondary</a:t>
            </a:r>
            <a:endParaRPr b="1" i="0" sz="2300" u="none" cap="none" strike="noStrike">
              <a:solidFill>
                <a:srgbClr val="000000"/>
              </a:solidFill>
              <a:latin typeface="Nunito"/>
              <a:ea typeface="Nunito"/>
              <a:cs typeface="Nunito"/>
              <a:sym typeface="Nunito"/>
            </a:endParaRPr>
          </a:p>
        </p:txBody>
      </p:sp>
      <p:pic>
        <p:nvPicPr>
          <p:cNvPr id="679" name="Google Shape;679;p24"/>
          <p:cNvPicPr preferRelativeResize="0"/>
          <p:nvPr/>
        </p:nvPicPr>
        <p:blipFill rotWithShape="1">
          <a:blip r:embed="rId3">
            <a:alphaModFix/>
          </a:blip>
          <a:srcRect b="0" l="0" r="0" t="0"/>
          <a:stretch/>
        </p:blipFill>
        <p:spPr>
          <a:xfrm>
            <a:off x="94525" y="1101692"/>
            <a:ext cx="1664376" cy="1158725"/>
          </a:xfrm>
          <a:prstGeom prst="rect">
            <a:avLst/>
          </a:prstGeom>
          <a:noFill/>
          <a:ln>
            <a:noFill/>
          </a:ln>
        </p:spPr>
      </p:pic>
      <p:sp>
        <p:nvSpPr>
          <p:cNvPr id="680" name="Google Shape;680;p24"/>
          <p:cNvSpPr txBox="1"/>
          <p:nvPr/>
        </p:nvSpPr>
        <p:spPr>
          <a:xfrm>
            <a:off x="1992036" y="1178000"/>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681" name="Google Shape;681;p24"/>
          <p:cNvSpPr txBox="1"/>
          <p:nvPr/>
        </p:nvSpPr>
        <p:spPr>
          <a:xfrm>
            <a:off x="5643000" y="1175617"/>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 </a:t>
            </a:r>
            <a:endParaRPr b="1"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682" name="Google Shape;682;p2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683" name="Google Shape;683;p24"/>
          <p:cNvSpPr txBox="1"/>
          <p:nvPr/>
        </p:nvSpPr>
        <p:spPr>
          <a:xfrm>
            <a:off x="94525" y="638604"/>
            <a:ext cx="9144000" cy="403200"/>
          </a:xfrm>
          <a:prstGeom prst="rect">
            <a:avLst/>
          </a:prstGeom>
          <a:noFill/>
          <a:ln>
            <a:noFill/>
          </a:ln>
        </p:spPr>
        <p:txBody>
          <a:bodyPr anchorCtr="0" anchor="t" bIns="91425" lIns="91425" spcFirstLastPara="1" rIns="91425" wrap="square" tIns="91425">
            <a:noAutofit/>
          </a:bodyPr>
          <a:lstStyle/>
          <a:p>
            <a:pPr indent="0" lvl="0" marL="0" marR="165100" rtl="0" algn="l">
              <a:lnSpc>
                <a:spcPct val="200000"/>
              </a:lnSpc>
              <a:spcBef>
                <a:spcPts val="700"/>
              </a:spcBef>
              <a:spcAft>
                <a:spcPts val="0"/>
              </a:spcAft>
              <a:buClr>
                <a:srgbClr val="000000"/>
              </a:buClr>
              <a:buSzPts val="1000"/>
              <a:buFont typeface="Arial"/>
              <a:buNone/>
            </a:pPr>
            <a:r>
              <a:rPr b="1" i="0" lang="en-GB" sz="1000" u="none" cap="none" strike="noStrike">
                <a:solidFill>
                  <a:srgbClr val="151616"/>
                </a:solidFill>
                <a:latin typeface="Times New Roman"/>
                <a:ea typeface="Times New Roman"/>
                <a:cs typeface="Times New Roman"/>
                <a:sym typeface="Times New Roman"/>
              </a:rPr>
              <a:t>Use this space to enter your own cue questions, based on your Project using the the exemplar statements in the previous slides</a:t>
            </a:r>
            <a:endParaRPr b="1" i="0" sz="1000" u="none" cap="none" strike="noStrike">
              <a:solidFill>
                <a:srgbClr val="151616"/>
              </a:solidFill>
              <a:latin typeface="Times New Roman"/>
              <a:ea typeface="Times New Roman"/>
              <a:cs typeface="Times New Roman"/>
              <a:sym typeface="Times New Roman"/>
            </a:endParaRPr>
          </a:p>
        </p:txBody>
      </p:sp>
      <p:sp>
        <p:nvSpPr>
          <p:cNvPr id="684" name="Google Shape;684;p24"/>
          <p:cNvSpPr txBox="1"/>
          <p:nvPr/>
        </p:nvSpPr>
        <p:spPr>
          <a:xfrm>
            <a:off x="1992036" y="2425208"/>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685" name="Google Shape;685;p24"/>
          <p:cNvSpPr txBox="1"/>
          <p:nvPr/>
        </p:nvSpPr>
        <p:spPr>
          <a:xfrm>
            <a:off x="5643000" y="2422825"/>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686" name="Google Shape;686;p24"/>
          <p:cNvSpPr txBox="1"/>
          <p:nvPr/>
        </p:nvSpPr>
        <p:spPr>
          <a:xfrm>
            <a:off x="1992036" y="3655976"/>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a:t>
            </a:r>
            <a:endParaRPr b="1" i="0" sz="1400" u="none" cap="none" strike="noStrike">
              <a:solidFill>
                <a:srgbClr val="000000"/>
              </a:solidFill>
              <a:latin typeface="Times New Roman"/>
              <a:ea typeface="Times New Roman"/>
              <a:cs typeface="Times New Roman"/>
              <a:sym typeface="Times New Roman"/>
            </a:endParaRPr>
          </a:p>
        </p:txBody>
      </p:sp>
      <p:sp>
        <p:nvSpPr>
          <p:cNvPr id="687" name="Google Shape;687;p24"/>
          <p:cNvSpPr txBox="1"/>
          <p:nvPr/>
        </p:nvSpPr>
        <p:spPr>
          <a:xfrm>
            <a:off x="5643000" y="3653593"/>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Times New Roman"/>
                <a:ea typeface="Times New Roman"/>
                <a:cs typeface="Times New Roman"/>
                <a:sym typeface="Times New Roman"/>
              </a:rPr>
              <a:t>Name of Team Member</a:t>
            </a:r>
            <a:br>
              <a:rPr b="1" i="0" lang="en-GB" sz="1400" u="none" cap="none" strike="noStrike">
                <a:solidFill>
                  <a:srgbClr val="000000"/>
                </a:solidFill>
                <a:latin typeface="Times New Roman"/>
                <a:ea typeface="Times New Roman"/>
                <a:cs typeface="Times New Roman"/>
                <a:sym typeface="Times New Roman"/>
              </a:rPr>
            </a:br>
            <a:r>
              <a:rPr b="1" i="0" lang="en-GB" sz="1400" u="none" cap="none" strike="noStrike">
                <a:solidFill>
                  <a:srgbClr val="000000"/>
                </a:solidFill>
                <a:latin typeface="Times New Roman"/>
                <a:ea typeface="Times New Roman"/>
                <a:cs typeface="Times New Roman"/>
                <a:sym typeface="Times New Roman"/>
              </a:rPr>
              <a:t>Questions(s):</a:t>
            </a:r>
            <a:endParaRPr b="1" i="0" sz="1400" u="none" cap="none" strike="noStrike">
              <a:solidFill>
                <a:srgbClr val="000000"/>
              </a:solidFill>
              <a:latin typeface="Times New Roman"/>
              <a:ea typeface="Times New Roman"/>
              <a:cs typeface="Times New Roman"/>
              <a:sym typeface="Times New Roman"/>
            </a:endParaRPr>
          </a:p>
        </p:txBody>
      </p:sp>
      <p:sp>
        <p:nvSpPr>
          <p:cNvPr id="688" name="Google Shape;688;p24"/>
          <p:cNvSpPr txBox="1"/>
          <p:nvPr/>
        </p:nvSpPr>
        <p:spPr>
          <a:xfrm>
            <a:off x="223856" y="2571175"/>
            <a:ext cx="16023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GB" sz="1200" u="none" cap="none" strike="noStrike">
                <a:solidFill>
                  <a:srgbClr val="000000"/>
                </a:solidFill>
                <a:latin typeface="Times New Roman"/>
                <a:ea typeface="Times New Roman"/>
                <a:cs typeface="Times New Roman"/>
                <a:sym typeface="Times New Roman"/>
              </a:rPr>
              <a:t>Hint: Please distribute your questions to cover aspects of Say, Do, Think and Feel</a:t>
            </a:r>
            <a:endParaRPr b="1" i="1" sz="1200" u="none" cap="none" strike="noStrike">
              <a:solidFill>
                <a:srgbClr val="000000"/>
              </a:solidFill>
              <a:latin typeface="Times New Roman"/>
              <a:ea typeface="Times New Roman"/>
              <a:cs typeface="Times New Roman"/>
              <a:sym typeface="Times New Roman"/>
            </a:endParaRPr>
          </a:p>
        </p:txBody>
      </p:sp>
      <p:cxnSp>
        <p:nvCxnSpPr>
          <p:cNvPr id="689" name="Google Shape;689;p2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90" name="Google Shape;690;p2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91" name="Google Shape;691;p2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692" name="Google Shape;692;p2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693" name="Google Shape;693;p2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694" name="Google Shape;694;p2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695" name="Google Shape;695;p2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696" name="Google Shape;696;p2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697" name="Google Shape;697;p24"/>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25"/>
          <p:cNvSpPr txBox="1"/>
          <p:nvPr/>
        </p:nvSpPr>
        <p:spPr>
          <a:xfrm>
            <a:off x="0" y="0"/>
            <a:ext cx="9144000" cy="5892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Cue Questions for Stakeholders- Secondary</a:t>
            </a:r>
            <a:endParaRPr b="1" i="0" sz="2300" u="none" cap="none" strike="noStrike">
              <a:solidFill>
                <a:srgbClr val="000000"/>
              </a:solidFill>
              <a:latin typeface="Nunito"/>
              <a:ea typeface="Nunito"/>
              <a:cs typeface="Nunito"/>
              <a:sym typeface="Nunito"/>
            </a:endParaRPr>
          </a:p>
        </p:txBody>
      </p:sp>
      <p:pic>
        <p:nvPicPr>
          <p:cNvPr id="703" name="Google Shape;703;p25"/>
          <p:cNvPicPr preferRelativeResize="0"/>
          <p:nvPr/>
        </p:nvPicPr>
        <p:blipFill rotWithShape="1">
          <a:blip r:embed="rId3">
            <a:alphaModFix/>
          </a:blip>
          <a:srcRect b="0" l="0" r="0" t="0"/>
          <a:stretch/>
        </p:blipFill>
        <p:spPr>
          <a:xfrm>
            <a:off x="94525" y="1101692"/>
            <a:ext cx="1664376" cy="1158725"/>
          </a:xfrm>
          <a:prstGeom prst="rect">
            <a:avLst/>
          </a:prstGeom>
          <a:noFill/>
          <a:ln>
            <a:noFill/>
          </a:ln>
        </p:spPr>
      </p:pic>
      <p:sp>
        <p:nvSpPr>
          <p:cNvPr id="704" name="Google Shape;704;p25"/>
          <p:cNvSpPr txBox="1"/>
          <p:nvPr/>
        </p:nvSpPr>
        <p:spPr>
          <a:xfrm>
            <a:off x="1992036" y="1178000"/>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 of Team Member: </a:t>
            </a:r>
            <a:br>
              <a:rPr b="1" i="0" lang="en-GB" sz="1400" u="none" cap="none" strike="noStrike">
                <a:solidFill>
                  <a:srgbClr val="000000"/>
                </a:solidFill>
                <a:latin typeface="Calibri"/>
                <a:ea typeface="Calibri"/>
                <a:cs typeface="Calibri"/>
                <a:sym typeface="Calibri"/>
              </a:rPr>
            </a:br>
            <a:r>
              <a:rPr b="1" i="0" lang="en-GB" sz="1400" u="none" cap="none" strike="noStrike">
                <a:solidFill>
                  <a:srgbClr val="000000"/>
                </a:solidFill>
                <a:latin typeface="Calibri"/>
                <a:ea typeface="Calibri"/>
                <a:cs typeface="Calibri"/>
                <a:sym typeface="Calibri"/>
              </a:rPr>
              <a:t>Question(s):</a:t>
            </a:r>
            <a:endParaRPr b="1" i="0" sz="1400" u="none" cap="none" strike="noStrike">
              <a:solidFill>
                <a:srgbClr val="000000"/>
              </a:solidFill>
              <a:latin typeface="Calibri"/>
              <a:ea typeface="Calibri"/>
              <a:cs typeface="Calibri"/>
              <a:sym typeface="Calibri"/>
            </a:endParaRPr>
          </a:p>
        </p:txBody>
      </p:sp>
      <p:sp>
        <p:nvSpPr>
          <p:cNvPr id="705" name="Google Shape;705;p25"/>
          <p:cNvSpPr txBox="1"/>
          <p:nvPr/>
        </p:nvSpPr>
        <p:spPr>
          <a:xfrm>
            <a:off x="5643000" y="1175617"/>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 of Team Member: </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Questions(s):</a:t>
            </a:r>
            <a:endParaRPr b="1" i="0" sz="1400" u="none" cap="none" strike="noStrike">
              <a:solidFill>
                <a:srgbClr val="000000"/>
              </a:solidFill>
              <a:latin typeface="Calibri"/>
              <a:ea typeface="Calibri"/>
              <a:cs typeface="Calibri"/>
              <a:sym typeface="Calibri"/>
            </a:endParaRPr>
          </a:p>
        </p:txBody>
      </p:sp>
      <p:sp>
        <p:nvSpPr>
          <p:cNvPr id="706" name="Google Shape;706;p2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707" name="Google Shape;707;p25"/>
          <p:cNvSpPr txBox="1"/>
          <p:nvPr/>
        </p:nvSpPr>
        <p:spPr>
          <a:xfrm>
            <a:off x="94525" y="638604"/>
            <a:ext cx="9144000" cy="403200"/>
          </a:xfrm>
          <a:prstGeom prst="rect">
            <a:avLst/>
          </a:prstGeom>
          <a:noFill/>
          <a:ln>
            <a:noFill/>
          </a:ln>
        </p:spPr>
        <p:txBody>
          <a:bodyPr anchorCtr="0" anchor="t" bIns="91425" lIns="91425" spcFirstLastPara="1" rIns="91425" wrap="square" tIns="91425">
            <a:noAutofit/>
          </a:bodyPr>
          <a:lstStyle/>
          <a:p>
            <a:pPr indent="0" lvl="0" marL="0" marR="165100" rtl="0" algn="l">
              <a:lnSpc>
                <a:spcPct val="200000"/>
              </a:lnSpc>
              <a:spcBef>
                <a:spcPts val="700"/>
              </a:spcBef>
              <a:spcAft>
                <a:spcPts val="0"/>
              </a:spcAft>
              <a:buClr>
                <a:srgbClr val="000000"/>
              </a:buClr>
              <a:buSzPts val="1000"/>
              <a:buFont typeface="Arial"/>
              <a:buNone/>
            </a:pPr>
            <a:r>
              <a:rPr b="1" i="0" lang="en-GB" sz="1000" u="none" cap="none" strike="noStrike">
                <a:solidFill>
                  <a:srgbClr val="151616"/>
                </a:solidFill>
                <a:latin typeface="Arial"/>
                <a:ea typeface="Arial"/>
                <a:cs typeface="Arial"/>
                <a:sym typeface="Arial"/>
              </a:rPr>
              <a:t>Use this space to enter your own cue questions, based on your Project using the the exemplar statements in the previous slides</a:t>
            </a:r>
            <a:endParaRPr b="1" i="0" sz="1000" u="none" cap="none" strike="noStrike">
              <a:solidFill>
                <a:srgbClr val="151616"/>
              </a:solidFill>
              <a:latin typeface="Arial"/>
              <a:ea typeface="Arial"/>
              <a:cs typeface="Arial"/>
              <a:sym typeface="Arial"/>
            </a:endParaRPr>
          </a:p>
        </p:txBody>
      </p:sp>
      <p:sp>
        <p:nvSpPr>
          <p:cNvPr id="708" name="Google Shape;708;p25"/>
          <p:cNvSpPr txBox="1"/>
          <p:nvPr/>
        </p:nvSpPr>
        <p:spPr>
          <a:xfrm>
            <a:off x="1992036" y="2425208"/>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 of Team Member:</a:t>
            </a:r>
            <a:br>
              <a:rPr b="1" i="0" lang="en-GB" sz="1400" u="none" cap="none" strike="noStrike">
                <a:solidFill>
                  <a:srgbClr val="000000"/>
                </a:solidFill>
                <a:latin typeface="Calibri"/>
                <a:ea typeface="Calibri"/>
                <a:cs typeface="Calibri"/>
                <a:sym typeface="Calibri"/>
              </a:rPr>
            </a:br>
            <a:r>
              <a:rPr b="1" i="0" lang="en-GB" sz="1400" u="none" cap="none" strike="noStrike">
                <a:solidFill>
                  <a:srgbClr val="000000"/>
                </a:solidFill>
                <a:latin typeface="Calibri"/>
                <a:ea typeface="Calibri"/>
                <a:cs typeface="Calibri"/>
                <a:sym typeface="Calibri"/>
              </a:rPr>
              <a:t>Question(s):</a:t>
            </a:r>
            <a:endParaRPr b="1" i="0" sz="1400" u="none" cap="none" strike="noStrike">
              <a:solidFill>
                <a:srgbClr val="000000"/>
              </a:solidFill>
              <a:latin typeface="Calibri"/>
              <a:ea typeface="Calibri"/>
              <a:cs typeface="Calibri"/>
              <a:sym typeface="Calibri"/>
            </a:endParaRPr>
          </a:p>
        </p:txBody>
      </p:sp>
      <p:sp>
        <p:nvSpPr>
          <p:cNvPr id="709" name="Google Shape;709;p25"/>
          <p:cNvSpPr txBox="1"/>
          <p:nvPr/>
        </p:nvSpPr>
        <p:spPr>
          <a:xfrm>
            <a:off x="5643000" y="2422825"/>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 of Team Member:</a:t>
            </a:r>
            <a:br>
              <a:rPr b="1" i="0" lang="en-GB" sz="1400" u="none" cap="none" strike="noStrike">
                <a:solidFill>
                  <a:srgbClr val="000000"/>
                </a:solidFill>
                <a:latin typeface="Calibri"/>
                <a:ea typeface="Calibri"/>
                <a:cs typeface="Calibri"/>
                <a:sym typeface="Calibri"/>
              </a:rPr>
            </a:br>
            <a:r>
              <a:rPr b="1" i="0" lang="en-GB" sz="1400" u="none" cap="none" strike="noStrike">
                <a:solidFill>
                  <a:srgbClr val="000000"/>
                </a:solidFill>
                <a:latin typeface="Calibri"/>
                <a:ea typeface="Calibri"/>
                <a:cs typeface="Calibri"/>
                <a:sym typeface="Calibri"/>
              </a:rPr>
              <a:t>Questions(s):</a:t>
            </a:r>
            <a:endParaRPr b="1" i="0" sz="1400" u="none" cap="none" strike="noStrike">
              <a:solidFill>
                <a:srgbClr val="000000"/>
              </a:solidFill>
              <a:latin typeface="Calibri"/>
              <a:ea typeface="Calibri"/>
              <a:cs typeface="Calibri"/>
              <a:sym typeface="Calibri"/>
            </a:endParaRPr>
          </a:p>
        </p:txBody>
      </p:sp>
      <p:sp>
        <p:nvSpPr>
          <p:cNvPr id="710" name="Google Shape;710;p25"/>
          <p:cNvSpPr txBox="1"/>
          <p:nvPr/>
        </p:nvSpPr>
        <p:spPr>
          <a:xfrm>
            <a:off x="1992036" y="3655976"/>
            <a:ext cx="34851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 of Team Member:</a:t>
            </a:r>
            <a:br>
              <a:rPr b="1" i="0" lang="en-GB" sz="1400" u="none" cap="none" strike="noStrike">
                <a:solidFill>
                  <a:srgbClr val="000000"/>
                </a:solidFill>
                <a:latin typeface="Calibri"/>
                <a:ea typeface="Calibri"/>
                <a:cs typeface="Calibri"/>
                <a:sym typeface="Calibri"/>
              </a:rPr>
            </a:br>
            <a:r>
              <a:rPr b="1" i="0" lang="en-GB" sz="1400" u="none" cap="none" strike="noStrike">
                <a:solidFill>
                  <a:srgbClr val="000000"/>
                </a:solidFill>
                <a:latin typeface="Calibri"/>
                <a:ea typeface="Calibri"/>
                <a:cs typeface="Calibri"/>
                <a:sym typeface="Calibri"/>
              </a:rPr>
              <a:t>Question(s):</a:t>
            </a:r>
            <a:endParaRPr b="1" i="0" sz="1400" u="none" cap="none" strike="noStrike">
              <a:solidFill>
                <a:srgbClr val="000000"/>
              </a:solidFill>
              <a:latin typeface="Calibri"/>
              <a:ea typeface="Calibri"/>
              <a:cs typeface="Calibri"/>
              <a:sym typeface="Calibri"/>
            </a:endParaRPr>
          </a:p>
        </p:txBody>
      </p:sp>
      <p:sp>
        <p:nvSpPr>
          <p:cNvPr id="711" name="Google Shape;711;p25"/>
          <p:cNvSpPr txBox="1"/>
          <p:nvPr/>
        </p:nvSpPr>
        <p:spPr>
          <a:xfrm>
            <a:off x="5643000" y="3653593"/>
            <a:ext cx="33828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 of Team Member</a:t>
            </a:r>
            <a:br>
              <a:rPr b="1" i="0" lang="en-GB" sz="1400" u="none" cap="none" strike="noStrike">
                <a:solidFill>
                  <a:srgbClr val="000000"/>
                </a:solidFill>
                <a:latin typeface="Calibri"/>
                <a:ea typeface="Calibri"/>
                <a:cs typeface="Calibri"/>
                <a:sym typeface="Calibri"/>
              </a:rPr>
            </a:br>
            <a:r>
              <a:rPr b="1" i="0" lang="en-GB" sz="1400" u="none" cap="none" strike="noStrike">
                <a:solidFill>
                  <a:srgbClr val="000000"/>
                </a:solidFill>
                <a:latin typeface="Calibri"/>
                <a:ea typeface="Calibri"/>
                <a:cs typeface="Calibri"/>
                <a:sym typeface="Calibri"/>
              </a:rPr>
              <a:t>Questions(s):</a:t>
            </a:r>
            <a:endParaRPr b="1" i="0" sz="1400" u="none" cap="none" strike="noStrike">
              <a:solidFill>
                <a:srgbClr val="000000"/>
              </a:solidFill>
              <a:latin typeface="Calibri"/>
              <a:ea typeface="Calibri"/>
              <a:cs typeface="Calibri"/>
              <a:sym typeface="Calibri"/>
            </a:endParaRPr>
          </a:p>
        </p:txBody>
      </p:sp>
      <p:sp>
        <p:nvSpPr>
          <p:cNvPr id="712" name="Google Shape;712;p25"/>
          <p:cNvSpPr txBox="1"/>
          <p:nvPr/>
        </p:nvSpPr>
        <p:spPr>
          <a:xfrm>
            <a:off x="223856" y="2571175"/>
            <a:ext cx="1602300" cy="1084800"/>
          </a:xfrm>
          <a:prstGeom prst="rect">
            <a:avLst/>
          </a:prstGeom>
          <a:noFill/>
          <a:ln cap="flat" cmpd="dbl" w="38100">
            <a:solidFill>
              <a:srgbClr val="CCCCC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GB" sz="1200" u="none" cap="none" strike="noStrike">
                <a:solidFill>
                  <a:srgbClr val="000000"/>
                </a:solidFill>
                <a:latin typeface="Calibri"/>
                <a:ea typeface="Calibri"/>
                <a:cs typeface="Calibri"/>
                <a:sym typeface="Calibri"/>
              </a:rPr>
              <a:t>Hint: Please distribute your questions to cover aspects of Say, Do, Think and Feel</a:t>
            </a:r>
            <a:endParaRPr b="1" i="1" sz="1200" u="none" cap="none" strike="noStrike">
              <a:solidFill>
                <a:srgbClr val="000000"/>
              </a:solidFill>
              <a:latin typeface="Calibri"/>
              <a:ea typeface="Calibri"/>
              <a:cs typeface="Calibri"/>
              <a:sym typeface="Calibri"/>
            </a:endParaRPr>
          </a:p>
        </p:txBody>
      </p:sp>
      <p:cxnSp>
        <p:nvCxnSpPr>
          <p:cNvPr id="713" name="Google Shape;713;p2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14" name="Google Shape;714;p2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15" name="Google Shape;715;p2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16" name="Google Shape;716;p2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17" name="Google Shape;717;p2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718" name="Google Shape;718;p2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719" name="Google Shape;719;p2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720" name="Google Shape;720;p2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721" name="Google Shape;721;p25"/>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26"/>
          <p:cNvSpPr txBox="1"/>
          <p:nvPr/>
        </p:nvSpPr>
        <p:spPr>
          <a:xfrm>
            <a:off x="0" y="673125"/>
            <a:ext cx="9144000" cy="4211700"/>
          </a:xfrm>
          <a:prstGeom prst="rect">
            <a:avLst/>
          </a:prstGeom>
          <a:noFill/>
          <a:ln>
            <a:noFill/>
          </a:ln>
        </p:spPr>
        <p:txBody>
          <a:bodyPr anchorCtr="0" anchor="t" bIns="91425" lIns="91425" spcFirstLastPara="1" rIns="91425" wrap="square" tIns="91425">
            <a:noAutofit/>
          </a:bodyPr>
          <a:lstStyle/>
          <a:p>
            <a:pPr indent="0" lvl="1" marL="468075" marR="0" rtl="0" algn="l">
              <a:lnSpc>
                <a:spcPct val="100000"/>
              </a:lnSpc>
              <a:spcBef>
                <a:spcPts val="1200"/>
              </a:spcBef>
              <a:spcAft>
                <a:spcPts val="0"/>
              </a:spcAft>
              <a:buClr>
                <a:srgbClr val="000000"/>
              </a:buClr>
              <a:buSzPts val="1300"/>
              <a:buFont typeface="Arial"/>
              <a:buNone/>
            </a:pPr>
            <a:r>
              <a:rPr b="1" i="0" lang="en-GB" sz="13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60350" lvl="0"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260350" lvl="3" marL="810975"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727" name="Google Shape;727;p26"/>
          <p:cNvSpPr txBox="1"/>
          <p:nvPr/>
        </p:nvSpPr>
        <p:spPr>
          <a:xfrm>
            <a:off x="0" y="0"/>
            <a:ext cx="9144000" cy="730800"/>
          </a:xfrm>
          <a:prstGeom prst="rect">
            <a:avLst/>
          </a:prstGeom>
          <a:solidFill>
            <a:schemeClr val="lt2"/>
          </a:solidFill>
          <a:ln>
            <a:noFill/>
          </a:ln>
        </p:spPr>
        <p:txBody>
          <a:bodyPr anchorCtr="0" anchor="b" bIns="91425" lIns="91425" spcFirstLastPara="1" rIns="0"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Project-Stakeholder Details-Sponsors </a:t>
            </a:r>
            <a:endParaRPr b="1" i="0" sz="2300" u="none" cap="none" strike="noStrike">
              <a:solidFill>
                <a:srgbClr val="000000"/>
              </a:solidFill>
              <a:latin typeface="Nunito"/>
              <a:ea typeface="Nunito"/>
              <a:cs typeface="Nunito"/>
              <a:sym typeface="Nunito"/>
            </a:endParaRPr>
          </a:p>
        </p:txBody>
      </p:sp>
      <p:sp>
        <p:nvSpPr>
          <p:cNvPr id="728" name="Google Shape;728;p2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729" name="Google Shape;729;p26"/>
          <p:cNvGraphicFramePr/>
          <p:nvPr/>
        </p:nvGraphicFramePr>
        <p:xfrm>
          <a:off x="643132" y="780878"/>
          <a:ext cx="3000000" cy="3000000"/>
        </p:xfrm>
        <a:graphic>
          <a:graphicData uri="http://schemas.openxmlformats.org/drawingml/2006/table">
            <a:tbl>
              <a:tblPr bandRow="1" firstRow="1">
                <a:noFill/>
                <a:tableStyleId>{56112506-B117-4AED-A063-30A0A4E8FD4E}</a:tableStyleId>
              </a:tblPr>
              <a:tblGrid>
                <a:gridCol w="1896125"/>
                <a:gridCol w="1246975"/>
                <a:gridCol w="1571550"/>
                <a:gridCol w="1571550"/>
                <a:gridCol w="1571550"/>
              </a:tblGrid>
              <a:tr h="127000">
                <a:tc gridSpan="2">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solidFill>
                            <a:schemeClr val="dk1"/>
                          </a:solidFill>
                          <a:latin typeface="Times New Roman"/>
                          <a:ea typeface="Times New Roman"/>
                          <a:cs typeface="Times New Roman"/>
                          <a:sym typeface="Times New Roman"/>
                        </a:rPr>
                        <a:t>Project (sc) Title :</a:t>
                      </a:r>
                      <a:endParaRPr sz="1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00"/>
                        <a:buFont typeface="Arial"/>
                        <a:buNone/>
                      </a:pPr>
                      <a:r>
                        <a:t/>
                      </a:r>
                      <a:endParaRPr sz="1000" u="none" cap="none" strike="noStrike">
                        <a:solidFill>
                          <a:schemeClr val="dk1"/>
                        </a:solidFill>
                        <a:latin typeface="Times New Roman"/>
                        <a:ea typeface="Times New Roman"/>
                        <a:cs typeface="Times New Roman"/>
                        <a:sym typeface="Times New Roman"/>
                      </a:endParaRPr>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solidFill>
                            <a:schemeClr val="dk1"/>
                          </a:solidFill>
                          <a:latin typeface="Times New Roman"/>
                          <a:ea typeface="Times New Roman"/>
                          <a:cs typeface="Times New Roman"/>
                          <a:sym typeface="Times New Roman"/>
                        </a:rPr>
                        <a:t>Community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000"/>
                        <a:buFont typeface="Arial"/>
                        <a:buNone/>
                      </a:pPr>
                      <a:r>
                        <a:rPr lang="en-GB" sz="1000" u="none" cap="none" strike="noStrike">
                          <a:solidFill>
                            <a:schemeClr val="dk1"/>
                          </a:solidFill>
                          <a:latin typeface="Times New Roman"/>
                          <a:ea typeface="Times New Roman"/>
                          <a:cs typeface="Times New Roman"/>
                          <a:sym typeface="Times New Roman"/>
                        </a:rPr>
                        <a:t>Team Members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hMerge="1"/>
              </a:tr>
              <a:tr h="139700">
                <a:tc>
                  <a:txBody>
                    <a:bodyPr/>
                    <a:lstStyle/>
                    <a:p>
                      <a:pPr indent="0" lvl="0" marL="0" marR="0" rtl="0" algn="r">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Please mention the nature of stakeholder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 1</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 2</a:t>
                      </a:r>
                      <a:endParaRPr sz="14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3</a:t>
                      </a:r>
                      <a:endParaRPr sz="14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4</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Name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Contact Number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Details of how they can contribute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chemeClr val="dk1"/>
                          </a:solidFill>
                          <a:latin typeface="Times New Roman"/>
                          <a:ea typeface="Times New Roman"/>
                          <a:cs typeface="Times New Roman"/>
                          <a:sym typeface="Times New Roman"/>
                        </a:rPr>
                        <a:t>What do the sponsors:</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gridSpan="4">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solidFill>
                      <a:srgbClr val="E6B8AF"/>
                    </a:solidFill>
                  </a:tcPr>
                </a:tc>
                <a:tc hMerge="1"/>
                <a:tc hMerge="1"/>
                <a:tc hMerge="1"/>
              </a:tr>
              <a:tr h="370850">
                <a:tc>
                  <a:txBody>
                    <a:bodyPr/>
                    <a:lstStyle/>
                    <a:p>
                      <a:pPr indent="-298450" lvl="0" marL="457200" marR="0" rtl="0" algn="l">
                        <a:lnSpc>
                          <a:spcPct val="100000"/>
                        </a:lnSpc>
                        <a:spcBef>
                          <a:spcPts val="0"/>
                        </a:spcBef>
                        <a:spcAft>
                          <a:spcPts val="0"/>
                        </a:spcAft>
                        <a:buClr>
                          <a:schemeClr val="dk1"/>
                        </a:buClr>
                        <a:buSzPts val="1100"/>
                        <a:buFont typeface="Times New Roman"/>
                        <a:buChar char="●"/>
                      </a:pPr>
                      <a:r>
                        <a:rPr lang="en-GB" sz="1100" u="none" cap="none" strike="noStrike">
                          <a:solidFill>
                            <a:schemeClr val="dk1"/>
                          </a:solidFill>
                          <a:latin typeface="Times New Roman"/>
                          <a:ea typeface="Times New Roman"/>
                          <a:cs typeface="Times New Roman"/>
                          <a:sym typeface="Times New Roman"/>
                        </a:rPr>
                        <a:t>Say about the sc</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298450" lvl="0" marL="457200" marR="0" rtl="0" algn="l">
                        <a:lnSpc>
                          <a:spcPct val="100000"/>
                        </a:lnSpc>
                        <a:spcBef>
                          <a:spcPts val="0"/>
                        </a:spcBef>
                        <a:spcAft>
                          <a:spcPts val="0"/>
                        </a:spcAft>
                        <a:buClr>
                          <a:schemeClr val="dk1"/>
                        </a:buClr>
                        <a:buSzPts val="1100"/>
                        <a:buFont typeface="Times New Roman"/>
                        <a:buChar char="●"/>
                      </a:pPr>
                      <a:r>
                        <a:rPr lang="en-GB" sz="1100" u="none" cap="none" strike="noStrike">
                          <a:solidFill>
                            <a:schemeClr val="dk1"/>
                          </a:solidFill>
                          <a:latin typeface="Times New Roman"/>
                          <a:ea typeface="Times New Roman"/>
                          <a:cs typeface="Times New Roman"/>
                          <a:sym typeface="Times New Roman"/>
                        </a:rPr>
                        <a:t>Think about the sc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298450" lvl="0" marL="457200" marR="0" rtl="0" algn="l">
                        <a:lnSpc>
                          <a:spcPct val="100000"/>
                        </a:lnSpc>
                        <a:spcBef>
                          <a:spcPts val="0"/>
                        </a:spcBef>
                        <a:spcAft>
                          <a:spcPts val="0"/>
                        </a:spcAft>
                        <a:buClr>
                          <a:schemeClr val="dk1"/>
                        </a:buClr>
                        <a:buSzPts val="1100"/>
                        <a:buFont typeface="Times New Roman"/>
                        <a:buChar char="●"/>
                      </a:pPr>
                      <a:r>
                        <a:rPr lang="en-GB" sz="1100" u="none" cap="none" strike="noStrike">
                          <a:solidFill>
                            <a:schemeClr val="dk1"/>
                          </a:solidFill>
                          <a:latin typeface="Times New Roman"/>
                          <a:ea typeface="Times New Roman"/>
                          <a:cs typeface="Times New Roman"/>
                          <a:sym typeface="Times New Roman"/>
                        </a:rPr>
                        <a:t>What do they feel about the sc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r h="370850">
                <a:tc>
                  <a:txBody>
                    <a:bodyPr/>
                    <a:lstStyle/>
                    <a:p>
                      <a:pPr indent="-298450" lvl="0" marL="457200" marR="0" rtl="0" algn="l">
                        <a:lnSpc>
                          <a:spcPct val="100000"/>
                        </a:lnSpc>
                        <a:spcBef>
                          <a:spcPts val="0"/>
                        </a:spcBef>
                        <a:spcAft>
                          <a:spcPts val="0"/>
                        </a:spcAft>
                        <a:buClr>
                          <a:schemeClr val="dk1"/>
                        </a:buClr>
                        <a:buSzPts val="1100"/>
                        <a:buFont typeface="Times New Roman"/>
                        <a:buChar char="●"/>
                      </a:pPr>
                      <a:r>
                        <a:rPr lang="en-GB" sz="1100" u="none" cap="none" strike="noStrike">
                          <a:solidFill>
                            <a:schemeClr val="dk1"/>
                          </a:solidFill>
                          <a:latin typeface="Times New Roman"/>
                          <a:ea typeface="Times New Roman"/>
                          <a:cs typeface="Times New Roman"/>
                          <a:sym typeface="Times New Roman"/>
                        </a:rPr>
                        <a:t>What are they ready to do ?</a:t>
                      </a:r>
                      <a:endParaRPr sz="14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Times New Roman"/>
                        <a:ea typeface="Times New Roman"/>
                        <a:cs typeface="Times New Roman"/>
                        <a:sym typeface="Times New Roman"/>
                      </a:endParaRPr>
                    </a:p>
                  </a:txBody>
                  <a:tcPr marT="45725" marB="45725" marR="91450" marL="91450"/>
                </a:tc>
              </a:tr>
            </a:tbl>
          </a:graphicData>
        </a:graphic>
      </p:graphicFrame>
      <p:cxnSp>
        <p:nvCxnSpPr>
          <p:cNvPr id="730" name="Google Shape;730;p2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31" name="Google Shape;731;p2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32" name="Google Shape;732;p2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33" name="Google Shape;733;p2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34" name="Google Shape;734;p2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735" name="Google Shape;735;p2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736" name="Google Shape;736;p2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737" name="Google Shape;737;p2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738" name="Google Shape;738;p26"/>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27"/>
          <p:cNvSpPr txBox="1"/>
          <p:nvPr/>
        </p:nvSpPr>
        <p:spPr>
          <a:xfrm>
            <a:off x="461727" y="1372155"/>
            <a:ext cx="8744400" cy="3512700"/>
          </a:xfrm>
          <a:prstGeom prst="rect">
            <a:avLst/>
          </a:prstGeom>
          <a:noFill/>
          <a:ln>
            <a:noFill/>
          </a:ln>
        </p:spPr>
        <p:txBody>
          <a:bodyPr anchorCtr="0" anchor="t" bIns="91425" lIns="91425" spcFirstLastPara="1" rIns="91425" wrap="square" tIns="91425">
            <a:noAutofit/>
          </a:bodyPr>
          <a:lstStyle/>
          <a:p>
            <a:pPr indent="457200" lvl="0" marL="0" marR="0" rtl="0" algn="l">
              <a:lnSpc>
                <a:spcPct val="150000"/>
              </a:lnSpc>
              <a:spcBef>
                <a:spcPts val="600"/>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Some of Resource you may consider and obtain details are about : </a:t>
            </a:r>
            <a:endParaRPr b="1" i="0" sz="1300" u="sng"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60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Sponsors- Industries, Government, Parents, Retailers, Institutions, Foundations.</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Implementers - Teachers, Volunteers, NGO’s, Parents, Friends.</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Utility - Electricity, Water , Air</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Natural resources - like solar, wind, wood </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Gadgets - Internet, computers, tabs and smartphones</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Space - open/covered </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Transportation- private &amp; public  </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Money, Materials, Useable Waste Materials</a:t>
            </a:r>
            <a:endParaRPr b="0" i="0" sz="1300" u="none" cap="none" strike="noStrike">
              <a:solidFill>
                <a:srgbClr val="151616"/>
              </a:solidFill>
              <a:latin typeface="Times New Roman"/>
              <a:ea typeface="Times New Roman"/>
              <a:cs typeface="Times New Roman"/>
              <a:sym typeface="Times New Roman"/>
            </a:endParaRPr>
          </a:p>
          <a:p>
            <a:pPr indent="-311150" lvl="0" marL="630000" marR="0" rtl="0" algn="l">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Any other</a:t>
            </a:r>
            <a:endParaRPr b="1" i="0" sz="1300" u="none" cap="none" strike="noStrike">
              <a:solidFill>
                <a:srgbClr val="151616"/>
              </a:solidFill>
              <a:latin typeface="Times New Roman"/>
              <a:ea typeface="Times New Roman"/>
              <a:cs typeface="Times New Roman"/>
              <a:sym typeface="Times New Roman"/>
            </a:endParaRPr>
          </a:p>
        </p:txBody>
      </p:sp>
      <p:sp>
        <p:nvSpPr>
          <p:cNvPr id="744" name="Google Shape;744;p27"/>
          <p:cNvSpPr txBox="1"/>
          <p:nvPr/>
        </p:nvSpPr>
        <p:spPr>
          <a:xfrm>
            <a:off x="0" y="0"/>
            <a:ext cx="9144000" cy="7911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RESOURCES- Definitions </a:t>
            </a:r>
            <a:endParaRPr b="1" i="0" sz="2300" u="none" cap="none" strike="noStrike">
              <a:solidFill>
                <a:srgbClr val="000000"/>
              </a:solidFill>
              <a:latin typeface="Nunito"/>
              <a:ea typeface="Nunito"/>
              <a:cs typeface="Nunito"/>
              <a:sym typeface="Nunito"/>
            </a:endParaRPr>
          </a:p>
        </p:txBody>
      </p:sp>
      <p:sp>
        <p:nvSpPr>
          <p:cNvPr id="745" name="Google Shape;745;p2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746" name="Google Shape;746;p27"/>
          <p:cNvSpPr txBox="1"/>
          <p:nvPr/>
        </p:nvSpPr>
        <p:spPr>
          <a:xfrm>
            <a:off x="461727" y="927425"/>
            <a:ext cx="84921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rgbClr val="151616"/>
                </a:solidFill>
                <a:latin typeface="Times New Roman"/>
                <a:ea typeface="Times New Roman"/>
                <a:cs typeface="Times New Roman"/>
                <a:sym typeface="Times New Roman"/>
              </a:rPr>
              <a:t>Resources: Something that is ready for use or drawn upon for use in the proposed solution, they are attributes that are present in the system and surroundings. </a:t>
            </a:r>
            <a:endParaRPr b="0" i="0" sz="1400" u="none" cap="none" strike="noStrike">
              <a:solidFill>
                <a:srgbClr val="000000"/>
              </a:solidFill>
              <a:latin typeface="Times New Roman"/>
              <a:ea typeface="Times New Roman"/>
              <a:cs typeface="Times New Roman"/>
              <a:sym typeface="Times New Roman"/>
            </a:endParaRPr>
          </a:p>
        </p:txBody>
      </p:sp>
      <p:cxnSp>
        <p:nvCxnSpPr>
          <p:cNvPr id="747" name="Google Shape;747;p2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48" name="Google Shape;748;p2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49" name="Google Shape;749;p2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50" name="Google Shape;750;p2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51" name="Google Shape;751;p2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752" name="Google Shape;752;p2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753" name="Google Shape;753;p2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754" name="Google Shape;754;p2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755" name="Google Shape;755;p27"/>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28"/>
          <p:cNvSpPr txBox="1"/>
          <p:nvPr/>
        </p:nvSpPr>
        <p:spPr>
          <a:xfrm>
            <a:off x="0" y="0"/>
            <a:ext cx="9144000" cy="7911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RESOURCES – List of resources available</a:t>
            </a:r>
            <a:endParaRPr b="1" i="0" sz="2300" u="none" cap="none" strike="noStrike">
              <a:solidFill>
                <a:srgbClr val="000000"/>
              </a:solidFill>
              <a:latin typeface="Nunito"/>
              <a:ea typeface="Nunito"/>
              <a:cs typeface="Nunito"/>
              <a:sym typeface="Nunito"/>
            </a:endParaRPr>
          </a:p>
        </p:txBody>
      </p:sp>
      <p:sp>
        <p:nvSpPr>
          <p:cNvPr id="761" name="Google Shape;761;p2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762" name="Google Shape;762;p28"/>
          <p:cNvGraphicFramePr/>
          <p:nvPr/>
        </p:nvGraphicFramePr>
        <p:xfrm>
          <a:off x="497940" y="988880"/>
          <a:ext cx="3000000" cy="3000000"/>
        </p:xfrm>
        <a:graphic>
          <a:graphicData uri="http://schemas.openxmlformats.org/drawingml/2006/table">
            <a:tbl>
              <a:tblPr bandRow="1" firstRow="1">
                <a:noFill/>
                <a:tableStyleId>{56112506-B117-4AED-A063-30A0A4E8FD4E}</a:tableStyleId>
              </a:tblPr>
              <a:tblGrid>
                <a:gridCol w="4074050"/>
                <a:gridCol w="2037025"/>
                <a:gridCol w="2037025"/>
              </a:tblGrid>
              <a:tr h="15240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Times New Roman"/>
                          <a:ea typeface="Times New Roman"/>
                          <a:cs typeface="Times New Roman"/>
                          <a:sym typeface="Times New Roman"/>
                        </a:rPr>
                        <a:t>Resources </a:t>
                      </a:r>
                      <a:endParaRPr sz="1400" u="none" cap="none" strike="noStrike">
                        <a:latin typeface="Times New Roman"/>
                        <a:ea typeface="Times New Roman"/>
                        <a:cs typeface="Times New Roman"/>
                        <a:sym typeface="Times New Roman"/>
                      </a:endParaRPr>
                    </a:p>
                  </a:txBody>
                  <a:tcPr marT="45725" marB="45725" marR="91450" marL="91450"/>
                </a:tc>
                <a:tc gridSpan="2">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latin typeface="Times New Roman"/>
                          <a:ea typeface="Times New Roman"/>
                          <a:cs typeface="Times New Roman"/>
                          <a:sym typeface="Times New Roman"/>
                        </a:rPr>
                        <a:t>List the Details </a:t>
                      </a:r>
                      <a:endParaRPr sz="1400" u="none" cap="none" strike="noStrike">
                        <a:latin typeface="Times New Roman"/>
                        <a:ea typeface="Times New Roman"/>
                        <a:cs typeface="Times New Roman"/>
                        <a:sym typeface="Times New Roman"/>
                      </a:endParaRPr>
                    </a:p>
                  </a:txBody>
                  <a:tcPr marT="45725" marB="45725" marR="91450" marL="91450"/>
                </a:tc>
                <a:tc hMerge="1"/>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Sponsors-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Implementers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Utility -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Natural resources -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Gadgets -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Space -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Transportation-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Money, Materials &amp; Useable Waste Materials</a:t>
                      </a:r>
                      <a:endParaRPr sz="1200" u="none" cap="none" strike="noStrike">
                        <a:solidFill>
                          <a:srgbClr val="151616"/>
                        </a:solidFill>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151616"/>
                          </a:solidFill>
                          <a:latin typeface="Times New Roman"/>
                          <a:ea typeface="Times New Roman"/>
                          <a:cs typeface="Times New Roman"/>
                          <a:sym typeface="Times New Roman"/>
                        </a:rPr>
                        <a:t>Any Others </a:t>
                      </a:r>
                      <a:endParaRPr sz="14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Times New Roman"/>
                        <a:ea typeface="Times New Roman"/>
                        <a:cs typeface="Times New Roman"/>
                        <a:sym typeface="Times New Roman"/>
                      </a:endParaRPr>
                    </a:p>
                  </a:txBody>
                  <a:tcPr marT="45725" marB="45725" marR="91450" marL="91450"/>
                </a:tc>
              </a:tr>
            </a:tbl>
          </a:graphicData>
        </a:graphic>
      </p:graphicFrame>
      <p:cxnSp>
        <p:nvCxnSpPr>
          <p:cNvPr id="763" name="Google Shape;763;p2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64" name="Google Shape;764;p2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65" name="Google Shape;765;p2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66" name="Google Shape;766;p2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67" name="Google Shape;767;p2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768" name="Google Shape;768;p2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769" name="Google Shape;769;p2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770" name="Google Shape;770;p2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771" name="Google Shape;771;p28"/>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pic>
        <p:nvPicPr>
          <p:cNvPr id="776" name="Google Shape;776;p29"/>
          <p:cNvPicPr preferRelativeResize="0"/>
          <p:nvPr/>
        </p:nvPicPr>
        <p:blipFill rotWithShape="1">
          <a:blip r:embed="rId3">
            <a:alphaModFix/>
          </a:blip>
          <a:srcRect b="0" l="0" r="0" t="0"/>
          <a:stretch/>
        </p:blipFill>
        <p:spPr>
          <a:xfrm>
            <a:off x="-19578" y="0"/>
            <a:ext cx="9163576" cy="5143501"/>
          </a:xfrm>
          <a:prstGeom prst="rect">
            <a:avLst/>
          </a:prstGeom>
          <a:noFill/>
          <a:ln>
            <a:noFill/>
          </a:ln>
        </p:spPr>
      </p:pic>
      <p:sp>
        <p:nvSpPr>
          <p:cNvPr id="777" name="Google Shape;777;p29"/>
          <p:cNvSpPr txBox="1"/>
          <p:nvPr/>
        </p:nvSpPr>
        <p:spPr>
          <a:xfrm>
            <a:off x="522224" y="1571200"/>
            <a:ext cx="4921200" cy="1120500"/>
          </a:xfrm>
          <a:prstGeom prst="rect">
            <a:avLst/>
          </a:prstGeom>
          <a:noFill/>
          <a:ln>
            <a:noFill/>
          </a:ln>
        </p:spPr>
        <p:txBody>
          <a:bodyPr anchorCtr="0" anchor="ctr" bIns="91425" lIns="91425" spcFirstLastPara="1" rIns="91425" wrap="square" tIns="91425">
            <a:noAutofit/>
          </a:bodyPr>
          <a:lstStyle/>
          <a:p>
            <a:pPr indent="0" lvl="0" marL="0" marR="0" rtl="0" algn="ctr">
              <a:lnSpc>
                <a:spcPct val="115000"/>
              </a:lnSpc>
              <a:spcBef>
                <a:spcPts val="2400"/>
              </a:spcBef>
              <a:spcAft>
                <a:spcPts val="0"/>
              </a:spcAft>
              <a:buClr>
                <a:srgbClr val="000000"/>
              </a:buClr>
              <a:buSzPts val="3900"/>
              <a:buFont typeface="Arial"/>
              <a:buNone/>
            </a:pPr>
            <a:r>
              <a:rPr b="1" i="0" lang="en-GB" sz="3900" u="none" cap="none" strike="noStrike">
                <a:solidFill>
                  <a:srgbClr val="000000"/>
                </a:solidFill>
                <a:latin typeface="Nunito"/>
                <a:ea typeface="Nunito"/>
                <a:cs typeface="Nunito"/>
                <a:sym typeface="Nunito"/>
              </a:rPr>
              <a:t>Exercise 2:</a:t>
            </a:r>
            <a:endParaRPr b="1" i="0" sz="3900" u="none" cap="none" strike="noStrike">
              <a:solidFill>
                <a:srgbClr val="000000"/>
              </a:solidFill>
              <a:latin typeface="Nunito"/>
              <a:ea typeface="Nunito"/>
              <a:cs typeface="Nunito"/>
              <a:sym typeface="Nunito"/>
            </a:endParaRPr>
          </a:p>
          <a:p>
            <a:pPr indent="0" lvl="0" marL="0" marR="0" rtl="0" algn="ctr">
              <a:lnSpc>
                <a:spcPct val="115000"/>
              </a:lnSpc>
              <a:spcBef>
                <a:spcPts val="2400"/>
              </a:spcBef>
              <a:spcAft>
                <a:spcPts val="0"/>
              </a:spcAft>
              <a:buClr>
                <a:srgbClr val="000000"/>
              </a:buClr>
              <a:buSzPts val="3900"/>
              <a:buFont typeface="Arial"/>
              <a:buNone/>
            </a:pPr>
            <a:r>
              <a:rPr b="1" i="0" lang="en-GB" sz="3900" u="none" cap="none" strike="noStrike">
                <a:solidFill>
                  <a:srgbClr val="000000"/>
                </a:solidFill>
                <a:latin typeface="Nunito"/>
                <a:ea typeface="Nunito"/>
                <a:cs typeface="Nunito"/>
                <a:sym typeface="Nunito"/>
              </a:rPr>
              <a:t>The Empathy Map</a:t>
            </a:r>
            <a:endParaRPr b="1" i="0" sz="3900" u="none" cap="none" strike="noStrike">
              <a:solidFill>
                <a:srgbClr val="000000"/>
              </a:solidFill>
              <a:latin typeface="Nunito"/>
              <a:ea typeface="Nunito"/>
              <a:cs typeface="Nunito"/>
              <a:sym typeface="Nunito"/>
            </a:endParaRPr>
          </a:p>
        </p:txBody>
      </p:sp>
      <p:sp>
        <p:nvSpPr>
          <p:cNvPr id="778" name="Google Shape;778;p29"/>
          <p:cNvSpPr txBox="1"/>
          <p:nvPr/>
        </p:nvSpPr>
        <p:spPr>
          <a:xfrm>
            <a:off x="5119400" y="4841513"/>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779" name="Google Shape;779;p2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80" name="Google Shape;780;p2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81" name="Google Shape;781;p2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82" name="Google Shape;782;p2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83" name="Google Shape;783;p2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784" name="Google Shape;784;p2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785" name="Google Shape;785;p2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786" name="Google Shape;786;p2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787" name="Google Shape;787;p29"/>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
          <p:cNvSpPr txBox="1"/>
          <p:nvPr/>
        </p:nvSpPr>
        <p:spPr>
          <a:xfrm>
            <a:off x="0" y="696900"/>
            <a:ext cx="9144000" cy="4234500"/>
          </a:xfrm>
          <a:prstGeom prst="rect">
            <a:avLst/>
          </a:prstGeom>
          <a:noFill/>
          <a:ln>
            <a:noFill/>
          </a:ln>
        </p:spPr>
        <p:txBody>
          <a:bodyPr anchorCtr="0" anchor="t" bIns="91425" lIns="91425" spcFirstLastPara="1" rIns="91425" wrap="square" tIns="91425">
            <a:noAutofit/>
          </a:bodyPr>
          <a:lstStyle/>
          <a:p>
            <a:pPr indent="0" lvl="0" marL="360000" marR="254000" rtl="0" algn="just">
              <a:lnSpc>
                <a:spcPct val="150000"/>
              </a:lnSpc>
              <a:spcBef>
                <a:spcPts val="600"/>
              </a:spcBef>
              <a:spcAft>
                <a:spcPts val="0"/>
              </a:spcAft>
              <a:buClr>
                <a:srgbClr val="000000"/>
              </a:buClr>
              <a:buSzPts val="1500"/>
              <a:buFont typeface="Arial"/>
              <a:buNone/>
            </a:pPr>
            <a:r>
              <a:rPr b="1" i="0" lang="en-GB" sz="1500" u="sng" cap="none" strike="noStrike">
                <a:solidFill>
                  <a:srgbClr val="151616"/>
                </a:solidFill>
                <a:latin typeface="Times New Roman"/>
                <a:ea typeface="Times New Roman"/>
                <a:cs typeface="Times New Roman"/>
                <a:sym typeface="Times New Roman"/>
              </a:rPr>
              <a:t>Guidance for Group Work</a:t>
            </a:r>
            <a:endParaRPr b="1" i="0" sz="1500" u="sng" cap="none" strike="noStrike">
              <a:solidFill>
                <a:srgbClr val="151616"/>
              </a:solidFill>
              <a:latin typeface="Times New Roman"/>
              <a:ea typeface="Times New Roman"/>
              <a:cs typeface="Times New Roman"/>
              <a:sym typeface="Times New Roman"/>
            </a:endParaRPr>
          </a:p>
          <a:p>
            <a:pPr indent="-172548" lvl="0" marL="540000" marR="254000" rtl="0" algn="just">
              <a:lnSpc>
                <a:spcPct val="150000"/>
              </a:lnSpc>
              <a:spcBef>
                <a:spcPts val="60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Appoint or agree on a spokesperson or coordinator (can be by turns)</a:t>
            </a:r>
            <a:endParaRPr b="0" i="0" sz="1300" u="none" cap="none" strike="noStrike">
              <a:solidFill>
                <a:srgbClr val="151616"/>
              </a:solidFill>
              <a:latin typeface="Times New Roman"/>
              <a:ea typeface="Times New Roman"/>
              <a:cs typeface="Times New Roman"/>
              <a:sym typeface="Times New Roman"/>
            </a:endParaRPr>
          </a:p>
          <a:p>
            <a:pPr indent="-172548" lvl="0" marL="540000" marR="254000" rtl="0" algn="just">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Call out individual persons to contribute to each of the topics</a:t>
            </a:r>
            <a:endParaRPr b="0" i="0" sz="1300" u="none" cap="none" strike="noStrike">
              <a:solidFill>
                <a:srgbClr val="151616"/>
              </a:solidFill>
              <a:latin typeface="Times New Roman"/>
              <a:ea typeface="Times New Roman"/>
              <a:cs typeface="Times New Roman"/>
              <a:sym typeface="Times New Roman"/>
            </a:endParaRPr>
          </a:p>
          <a:p>
            <a:pPr indent="-172548" lvl="0" marL="540000" marR="254000" rtl="0" algn="just">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Insert text boxes and content with name and date turn by turn until the topic is complete, example:</a:t>
            </a:r>
            <a:endParaRPr b="0" i="0" sz="1300" u="none" cap="none" strike="noStrike">
              <a:solidFill>
                <a:srgbClr val="151616"/>
              </a:solidFill>
              <a:latin typeface="Times New Roman"/>
              <a:ea typeface="Times New Roman"/>
              <a:cs typeface="Times New Roman"/>
              <a:sym typeface="Times New Roman"/>
            </a:endParaRPr>
          </a:p>
          <a:p>
            <a:pPr indent="-89996" lvl="0" marL="540000" marR="254000" rtl="0" algn="just">
              <a:lnSpc>
                <a:spcPct val="150000"/>
              </a:lnSpc>
              <a:spcBef>
                <a:spcPts val="600"/>
              </a:spcBef>
              <a:spcAft>
                <a:spcPts val="0"/>
              </a:spcAft>
              <a:buClr>
                <a:srgbClr val="000000"/>
              </a:buClr>
              <a:buSzPts val="1300"/>
              <a:buFont typeface="Arial"/>
              <a:buNone/>
            </a:pPr>
            <a:r>
              <a:t/>
            </a:r>
            <a:endParaRPr b="0" i="0" sz="1300" u="none" cap="none" strike="noStrike">
              <a:solidFill>
                <a:srgbClr val="151616"/>
              </a:solidFill>
              <a:latin typeface="Times New Roman"/>
              <a:ea typeface="Times New Roman"/>
              <a:cs typeface="Times New Roman"/>
              <a:sym typeface="Times New Roman"/>
            </a:endParaRPr>
          </a:p>
          <a:p>
            <a:pPr indent="-89996" lvl="0" marL="540000" marR="254000" rtl="0" algn="just">
              <a:lnSpc>
                <a:spcPct val="150000"/>
              </a:lnSpc>
              <a:spcBef>
                <a:spcPts val="600"/>
              </a:spcBef>
              <a:spcAft>
                <a:spcPts val="0"/>
              </a:spcAft>
              <a:buClr>
                <a:srgbClr val="000000"/>
              </a:buClr>
              <a:buSzPts val="1300"/>
              <a:buFont typeface="Arial"/>
              <a:buNone/>
            </a:pPr>
            <a:r>
              <a:t/>
            </a:r>
            <a:endParaRPr b="0" i="0" sz="1300" u="none" cap="none" strike="noStrike">
              <a:solidFill>
                <a:srgbClr val="151616"/>
              </a:solidFill>
              <a:latin typeface="Times New Roman"/>
              <a:ea typeface="Times New Roman"/>
              <a:cs typeface="Times New Roman"/>
              <a:sym typeface="Times New Roman"/>
            </a:endParaRPr>
          </a:p>
          <a:p>
            <a:pPr indent="-89996" lvl="0" marL="540000" marR="254000" rtl="0" algn="just">
              <a:lnSpc>
                <a:spcPct val="150000"/>
              </a:lnSpc>
              <a:spcBef>
                <a:spcPts val="600"/>
              </a:spcBef>
              <a:spcAft>
                <a:spcPts val="0"/>
              </a:spcAft>
              <a:buClr>
                <a:srgbClr val="000000"/>
              </a:buClr>
              <a:buSzPts val="1300"/>
              <a:buFont typeface="Arial"/>
              <a:buNone/>
            </a:pPr>
            <a:r>
              <a:t/>
            </a:r>
            <a:endParaRPr b="0" i="0" sz="1300" u="none" cap="none" strike="noStrike">
              <a:solidFill>
                <a:srgbClr val="151616"/>
              </a:solidFill>
              <a:latin typeface="Times New Roman"/>
              <a:ea typeface="Times New Roman"/>
              <a:cs typeface="Times New Roman"/>
              <a:sym typeface="Times New Roman"/>
            </a:endParaRPr>
          </a:p>
          <a:p>
            <a:pPr indent="-172548" lvl="0" marL="540000" marR="254000" rtl="0" algn="just">
              <a:lnSpc>
                <a:spcPct val="150000"/>
              </a:lnSpc>
              <a:spcBef>
                <a:spcPts val="60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If content/ idea in comment boxes is not clear the coordinator can clarify</a:t>
            </a:r>
            <a:endParaRPr b="0" i="0" sz="1300" u="none" cap="none" strike="noStrike">
              <a:solidFill>
                <a:srgbClr val="151616"/>
              </a:solidFill>
              <a:latin typeface="Times New Roman"/>
              <a:ea typeface="Times New Roman"/>
              <a:cs typeface="Times New Roman"/>
              <a:sym typeface="Times New Roman"/>
            </a:endParaRPr>
          </a:p>
          <a:p>
            <a:pPr indent="-172548" lvl="0" marL="540000" marR="254000" rtl="0" algn="just">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Once the topic is complete, the coordinator assimilates the content </a:t>
            </a:r>
            <a:endParaRPr b="0" i="0" sz="1300" u="none" cap="none" strike="noStrike">
              <a:solidFill>
                <a:srgbClr val="151616"/>
              </a:solidFill>
              <a:latin typeface="Times New Roman"/>
              <a:ea typeface="Times New Roman"/>
              <a:cs typeface="Times New Roman"/>
              <a:sym typeface="Times New Roman"/>
            </a:endParaRPr>
          </a:p>
          <a:p>
            <a:pPr indent="-172548" lvl="0" marL="540000" marR="254000" rtl="0" algn="just">
              <a:lnSpc>
                <a:spcPct val="150000"/>
              </a:lnSpc>
              <a:spcBef>
                <a:spcPts val="0"/>
              </a:spcBef>
              <a:spcAft>
                <a:spcPts val="0"/>
              </a:spcAft>
              <a:buClr>
                <a:srgbClr val="151616"/>
              </a:buClr>
              <a:buSzPts val="1300"/>
              <a:buFont typeface="Times New Roman"/>
              <a:buAutoNum type="arabicPeriod"/>
            </a:pPr>
            <a:r>
              <a:rPr b="0" i="0" lang="en-GB" sz="1300" u="none" cap="none" strike="noStrike">
                <a:solidFill>
                  <a:srgbClr val="151616"/>
                </a:solidFill>
                <a:latin typeface="Times New Roman"/>
                <a:ea typeface="Times New Roman"/>
                <a:cs typeface="Times New Roman"/>
                <a:sym typeface="Times New Roman"/>
              </a:rPr>
              <a:t>If any comment needs to be addressed to a groupmate use the comment box and tag the team member using @ followed by their email id to send an email update, example: @ketan309@gmail.com</a:t>
            </a:r>
            <a:endParaRPr b="0" i="0" sz="1300" u="none" cap="none" strike="noStrike">
              <a:solidFill>
                <a:srgbClr val="151616"/>
              </a:solidFill>
              <a:latin typeface="Times New Roman"/>
              <a:ea typeface="Times New Roman"/>
              <a:cs typeface="Times New Roman"/>
              <a:sym typeface="Times New Roman"/>
            </a:endParaRPr>
          </a:p>
          <a:p>
            <a:pPr indent="0" lvl="0" marL="630000" marR="254000" rtl="0" algn="just">
              <a:lnSpc>
                <a:spcPct val="150000"/>
              </a:lnSpc>
              <a:spcBef>
                <a:spcPts val="600"/>
              </a:spcBef>
              <a:spcAft>
                <a:spcPts val="0"/>
              </a:spcAft>
              <a:buClr>
                <a:srgbClr val="000000"/>
              </a:buClr>
              <a:buSzPts val="1600"/>
              <a:buFont typeface="Arial"/>
              <a:buNone/>
            </a:pPr>
            <a:r>
              <a:rPr b="1" i="0" lang="en-GB" sz="1600" u="none" cap="none" strike="noStrike">
                <a:solidFill>
                  <a:srgbClr val="151616"/>
                </a:solidFill>
                <a:latin typeface="Arial"/>
                <a:ea typeface="Arial"/>
                <a:cs typeface="Arial"/>
                <a:sym typeface="Arial"/>
              </a:rPr>
              <a:t> </a:t>
            </a:r>
            <a:endParaRPr b="0" i="0" sz="1300" u="none" cap="none" strike="noStrike">
              <a:solidFill>
                <a:srgbClr val="151616"/>
              </a:solidFill>
              <a:latin typeface="Arial"/>
              <a:ea typeface="Arial"/>
              <a:cs typeface="Arial"/>
              <a:sym typeface="Arial"/>
            </a:endParaRPr>
          </a:p>
        </p:txBody>
      </p:sp>
      <p:sp>
        <p:nvSpPr>
          <p:cNvPr id="299" name="Google Shape;299;p3"/>
          <p:cNvSpPr txBox="1"/>
          <p:nvPr/>
        </p:nvSpPr>
        <p:spPr>
          <a:xfrm>
            <a:off x="0" y="0"/>
            <a:ext cx="9144000" cy="6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lt1"/>
              </a:buClr>
              <a:buSzPts val="5200"/>
              <a:buFont typeface="Playfair Display"/>
              <a:buNone/>
            </a:pPr>
            <a:r>
              <a:rPr b="1" i="0" lang="en-GB" sz="2700" u="none" cap="none" strike="noStrike">
                <a:solidFill>
                  <a:schemeClr val="dk1"/>
                </a:solidFill>
                <a:latin typeface="Nunito"/>
                <a:ea typeface="Nunito"/>
                <a:cs typeface="Nunito"/>
                <a:sym typeface="Nunito"/>
              </a:rPr>
              <a:t>The Intersection Café - Forum for Group Work</a:t>
            </a:r>
            <a:endParaRPr b="0" i="0" sz="200" u="none" cap="none" strike="noStrike">
              <a:solidFill>
                <a:schemeClr val="dk1"/>
              </a:solidFill>
              <a:latin typeface="Abel"/>
              <a:ea typeface="Abel"/>
              <a:cs typeface="Abel"/>
              <a:sym typeface="Abel"/>
            </a:endParaRPr>
          </a:p>
        </p:txBody>
      </p:sp>
      <p:sp>
        <p:nvSpPr>
          <p:cNvPr id="300" name="Google Shape;300;p3"/>
          <p:cNvSpPr txBox="1"/>
          <p:nvPr/>
        </p:nvSpPr>
        <p:spPr>
          <a:xfrm>
            <a:off x="747125" y="2334450"/>
            <a:ext cx="3416400" cy="790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a:t>
            </a:r>
            <a:r>
              <a:rPr b="0" i="0" lang="en-GB" sz="1400" u="none" cap="none" strike="noStrike">
                <a:solidFill>
                  <a:srgbClr val="000000"/>
                </a:solidFill>
                <a:latin typeface="Calibri"/>
                <a:ea typeface="Calibri"/>
                <a:cs typeface="Calibri"/>
                <a:sym typeface="Calibri"/>
              </a:rPr>
              <a:t> Ketan             </a:t>
            </a:r>
            <a:r>
              <a:rPr b="1" i="0" lang="en-GB" sz="1400" u="none" cap="none" strike="noStrike">
                <a:solidFill>
                  <a:srgbClr val="000000"/>
                </a:solidFill>
                <a:latin typeface="Calibri"/>
                <a:ea typeface="Calibri"/>
                <a:cs typeface="Calibri"/>
                <a:sym typeface="Calibri"/>
              </a:rPr>
              <a:t> Date: </a:t>
            </a:r>
            <a:r>
              <a:rPr b="0" i="0" lang="en-GB" sz="1400" u="none" cap="none" strike="noStrike">
                <a:solidFill>
                  <a:srgbClr val="000000"/>
                </a:solidFill>
                <a:latin typeface="Calibri"/>
                <a:ea typeface="Calibri"/>
                <a:cs typeface="Calibri"/>
                <a:sym typeface="Calibri"/>
              </a:rPr>
              <a:t>25th Nov 2020</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IDEA:</a:t>
            </a:r>
            <a:r>
              <a:rPr b="0" i="0" lang="en-GB" sz="1400" u="none" cap="none" strike="noStrike">
                <a:solidFill>
                  <a:srgbClr val="000000"/>
                </a:solidFill>
                <a:latin typeface="Calibri"/>
                <a:ea typeface="Calibri"/>
                <a:cs typeface="Calibri"/>
                <a:sym typeface="Calibri"/>
              </a:rPr>
              <a:t> XXXXXX</a:t>
            </a:r>
            <a:endParaRPr b="0" i="0" sz="1400" u="none" cap="none" strike="noStrike">
              <a:solidFill>
                <a:srgbClr val="000000"/>
              </a:solidFill>
              <a:latin typeface="Calibri"/>
              <a:ea typeface="Calibri"/>
              <a:cs typeface="Calibri"/>
              <a:sym typeface="Calibri"/>
            </a:endParaRPr>
          </a:p>
        </p:txBody>
      </p:sp>
      <p:sp>
        <p:nvSpPr>
          <p:cNvPr id="301" name="Google Shape;301;p3"/>
          <p:cNvSpPr txBox="1"/>
          <p:nvPr/>
        </p:nvSpPr>
        <p:spPr>
          <a:xfrm>
            <a:off x="4485825" y="2334450"/>
            <a:ext cx="3416400" cy="790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Name:</a:t>
            </a:r>
            <a:r>
              <a:rPr b="0" i="0" lang="en-GB" sz="1400" u="none" cap="none" strike="noStrike">
                <a:solidFill>
                  <a:srgbClr val="000000"/>
                </a:solidFill>
                <a:latin typeface="Calibri"/>
                <a:ea typeface="Calibri"/>
                <a:cs typeface="Calibri"/>
                <a:sym typeface="Calibri"/>
              </a:rPr>
              <a:t> Aishwarya         </a:t>
            </a:r>
            <a:r>
              <a:rPr b="1" i="0" lang="en-GB" sz="1400" u="none" cap="none" strike="noStrike">
                <a:solidFill>
                  <a:srgbClr val="000000"/>
                </a:solidFill>
                <a:latin typeface="Calibri"/>
                <a:ea typeface="Calibri"/>
                <a:cs typeface="Calibri"/>
                <a:sym typeface="Calibri"/>
              </a:rPr>
              <a:t> Date: </a:t>
            </a:r>
            <a:r>
              <a:rPr b="0" i="0" lang="en-GB" sz="1400" u="none" cap="none" strike="noStrike">
                <a:solidFill>
                  <a:srgbClr val="000000"/>
                </a:solidFill>
                <a:latin typeface="Calibri"/>
                <a:ea typeface="Calibri"/>
                <a:cs typeface="Calibri"/>
                <a:sym typeface="Calibri"/>
              </a:rPr>
              <a:t>26th Nov 2020</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IDEA:</a:t>
            </a:r>
            <a:r>
              <a:rPr b="0" i="0" lang="en-GB" sz="1400" u="none" cap="none" strike="noStrike">
                <a:solidFill>
                  <a:srgbClr val="000000"/>
                </a:solidFill>
                <a:latin typeface="Calibri"/>
                <a:ea typeface="Calibri"/>
                <a:cs typeface="Calibri"/>
                <a:sym typeface="Calibri"/>
              </a:rPr>
              <a:t> YYYYYYYY</a:t>
            </a:r>
            <a:endParaRPr b="0" i="0" sz="1400" u="none" cap="none" strike="noStrike">
              <a:solidFill>
                <a:srgbClr val="000000"/>
              </a:solidFill>
              <a:latin typeface="Calibri"/>
              <a:ea typeface="Calibri"/>
              <a:cs typeface="Calibri"/>
              <a:sym typeface="Calibri"/>
            </a:endParaRPr>
          </a:p>
        </p:txBody>
      </p:sp>
      <p:sp>
        <p:nvSpPr>
          <p:cNvPr id="302" name="Google Shape;302;p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303" name="Google Shape;303;p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04" name="Google Shape;304;p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05" name="Google Shape;305;p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06" name="Google Shape;306;p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07" name="Google Shape;307;p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308" name="Google Shape;308;p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309" name="Google Shape;309;p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310" name="Google Shape;310;p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311" name="Google Shape;311;p3"/>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30"/>
          <p:cNvSpPr txBox="1"/>
          <p:nvPr/>
        </p:nvSpPr>
        <p:spPr>
          <a:xfrm>
            <a:off x="0" y="0"/>
            <a:ext cx="9144000" cy="1189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Watch this video to understand</a:t>
            </a:r>
            <a:br>
              <a:rPr b="1" i="0" lang="en-GB" sz="2300" u="none" cap="none" strike="noStrike">
                <a:solidFill>
                  <a:srgbClr val="000000"/>
                </a:solidFill>
                <a:latin typeface="Nunito"/>
                <a:ea typeface="Nunito"/>
                <a:cs typeface="Nunito"/>
                <a:sym typeface="Nunito"/>
              </a:rPr>
            </a:br>
            <a:r>
              <a:rPr b="1" i="0" lang="en-GB" sz="2300" u="none" cap="none" strike="noStrike">
                <a:solidFill>
                  <a:srgbClr val="000000"/>
                </a:solidFill>
                <a:latin typeface="Nunito"/>
                <a:ea typeface="Nunito"/>
                <a:cs typeface="Nunito"/>
                <a:sym typeface="Nunito"/>
              </a:rPr>
              <a:t>how to create the Empathy Map</a:t>
            </a:r>
            <a:endParaRPr b="1" i="0" sz="2300" u="none" cap="none" strike="noStrike">
              <a:solidFill>
                <a:srgbClr val="000000"/>
              </a:solidFill>
              <a:latin typeface="Nunito"/>
              <a:ea typeface="Nunito"/>
              <a:cs typeface="Nunito"/>
              <a:sym typeface="Nunito"/>
            </a:endParaRPr>
          </a:p>
        </p:txBody>
      </p:sp>
      <p:sp>
        <p:nvSpPr>
          <p:cNvPr id="793" name="Google Shape;793;p3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descr="Watch this video to learn what the Empathy map is and how you can create one.&#10;" id="794" name="Google Shape;794;p30" title="How to create the Empathy Map">
            <a:hlinkClick r:id="rId3"/>
          </p:cNvPr>
          <p:cNvPicPr preferRelativeResize="0"/>
          <p:nvPr/>
        </p:nvPicPr>
        <p:blipFill rotWithShape="1">
          <a:blip r:embed="rId4">
            <a:alphaModFix/>
          </a:blip>
          <a:srcRect b="0" l="0" r="0" t="0"/>
          <a:stretch/>
        </p:blipFill>
        <p:spPr>
          <a:xfrm>
            <a:off x="2044876" y="1932900"/>
            <a:ext cx="1734900" cy="1734900"/>
          </a:xfrm>
          <a:prstGeom prst="rect">
            <a:avLst/>
          </a:prstGeom>
          <a:noFill/>
          <a:ln>
            <a:noFill/>
          </a:ln>
        </p:spPr>
      </p:pic>
      <p:sp>
        <p:nvSpPr>
          <p:cNvPr id="795" name="Google Shape;795;p30">
            <a:hlinkClick r:id="rId5"/>
          </p:cNvPr>
          <p:cNvSpPr txBox="1"/>
          <p:nvPr/>
        </p:nvSpPr>
        <p:spPr>
          <a:xfrm>
            <a:off x="4191000" y="2579250"/>
            <a:ext cx="3000000" cy="442200"/>
          </a:xfrm>
          <a:prstGeom prst="rect">
            <a:avLst/>
          </a:prstGeom>
          <a:noFill/>
          <a:ln cap="flat" cmpd="sng" w="9525">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https://youtu.be/akmkbYlgAA4</a:t>
            </a:r>
            <a:endParaRPr b="0" i="0" sz="1400" u="none" cap="none" strike="noStrike">
              <a:solidFill>
                <a:srgbClr val="000000"/>
              </a:solidFill>
              <a:latin typeface="Arial"/>
              <a:ea typeface="Arial"/>
              <a:cs typeface="Arial"/>
              <a:sym typeface="Arial"/>
            </a:endParaRPr>
          </a:p>
        </p:txBody>
      </p:sp>
      <p:cxnSp>
        <p:nvCxnSpPr>
          <p:cNvPr id="796" name="Google Shape;796;p3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97" name="Google Shape;797;p3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798" name="Google Shape;798;p3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799" name="Google Shape;799;p3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00" name="Google Shape;800;p3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801" name="Google Shape;801;p3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802" name="Google Shape;802;p3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803" name="Google Shape;803;p3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804" name="Google Shape;804;p30"/>
          <p:cNvPicPr preferRelativeResize="0"/>
          <p:nvPr/>
        </p:nvPicPr>
        <p:blipFill rotWithShape="1">
          <a:blip r:embed="rId6">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1.xml><?xml version="1.0" encoding="utf-8"?>
<p:sld xmlns:p="http://schemas.openxmlformats.org/presentationml/2006/main" xmlns:a="http://schemas.openxmlformats.org/drawingml/2006/main"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r="http://schemas.openxmlformats.org/officeDocument/2006/relationships" xmlns:v="urn:schemas-microsoft-com:vml">
  <p:cSld>
    <p:spTree>
      <p:nvGrpSpPr>
        <p:cNvPr id="808" name="Shape 808"/>
        <p:cNvGrpSpPr/>
        <p:nvPr/>
      </p:nvGrpSpPr>
      <p:grpSpPr>
        <a:xfrm>
          <a:off x="0" y="0"/>
          <a:ext cx="0" cy="0"/>
          <a:chOff x="0" y="0"/>
          <a:chExt cx="0" cy="0"/>
        </a:xfrm>
      </p:grpSpPr>
      <p:sp>
        <p:nvSpPr>
          <p:cNvPr id="809" name="Google Shape;809;p31"/>
          <p:cNvSpPr/>
          <p:nvPr/>
        </p:nvSpPr>
        <p:spPr>
          <a:xfrm>
            <a:off x="804039" y="108642"/>
            <a:ext cx="4351500" cy="4639500"/>
          </a:xfrm>
          <a:prstGeom prst="rect">
            <a:avLst/>
          </a:prstGeom>
          <a:solidFill>
            <a:schemeClr val="accent1"/>
          </a:solidFill>
          <a:ln cap="flat" cmpd="sng" w="25400">
            <a:solidFill>
              <a:srgbClr val="97A3A5"/>
            </a:solidFill>
            <a:prstDash val="solid"/>
            <a:round/>
            <a:headEnd len="sm" type="none" w="sm"/>
            <a:tailEnd len="sm" type="none" w="sm"/>
          </a:ln>
        </p:spPr>
        <p:txBody>
          <a:bodyPr anchor="ctr" anchorCtr="0" bIns="45700" lIns="91425" rIns="91425" spcFirstLastPara="1" tIns="45700" wrap="square">
            <a:noAutofit/>
          </a:bodyPr>
          <a:lstStyle/>
          <a:p>
            <a:pPr algn="ctr" indent="0" lvl="0" marL="0" marR="0" rtl="0">
              <a:lnSpc>
                <a:spcPct val="100000"/>
              </a:lnSpc>
              <a:spcBef>
                <a:spcPts val="0"/>
              </a:spcBef>
              <a:spcAft>
                <a:spcPts val="0"/>
              </a:spcAft>
              <a:buClr>
                <a:srgbClr val="000000"/>
              </a:buClr>
              <a:buSzPts val="1400"/>
              <a:buFont typeface="Arial"/>
              <a:buNone/>
            </a:pPr>
            <a:r>
              <a:t/>
            </a:r>
            <a:endParaRPr b="0" cap="none" i="0" strike="noStrike" sz="1400" u="none">
              <a:solidFill>
                <a:schemeClr val="lt1"/>
              </a:solidFill>
              <a:latin typeface="Arial"/>
              <a:ea typeface="Arial"/>
              <a:cs typeface="Arial"/>
              <a:sym typeface="Arial"/>
            </a:endParaRPr>
          </a:p>
        </p:txBody>
      </p:sp>
      <p:sp>
        <p:nvSpPr>
          <p:cNvPr id="810" name="Google Shape;810;p31"/>
          <p:cNvSpPr txBox="1"/>
          <p:nvPr/>
        </p:nvSpPr>
        <p:spPr>
          <a:xfrm>
            <a:off x="5250825" y="621150"/>
            <a:ext cx="3797700" cy="1737600"/>
          </a:xfrm>
          <a:prstGeom prst="rect">
            <a:avLst/>
          </a:prstGeom>
          <a:solidFill>
            <a:schemeClr val="lt2"/>
          </a:solidFill>
          <a:ln>
            <a:noFill/>
          </a:ln>
        </p:spPr>
        <p:txBody>
          <a:bodyPr anchor="ctr" anchorCtr="0" bIns="91425" lIns="91425" rIns="91425" spcFirstLastPara="1" tIns="91425" wrap="square">
            <a:noAutofit/>
          </a:bodyPr>
          <a:lstStyle/>
          <a:p>
            <a:pPr algn="ctr" indent="0" lvl="0" marL="0" marR="0" rtl="0">
              <a:lnSpc>
                <a:spcPct val="115000"/>
              </a:lnSpc>
              <a:spcBef>
                <a:spcPts val="2400"/>
              </a:spcBef>
              <a:spcAft>
                <a:spcPts val="0"/>
              </a:spcAft>
              <a:buClr>
                <a:srgbClr val="000000"/>
              </a:buClr>
              <a:buSzPts val="2300"/>
              <a:buFont typeface="Arial"/>
              <a:buNone/>
            </a:pPr>
            <a:r>
              <a:rPr b="1" cap="none" i="0" lang="en-GB" strike="noStrike" sz="2300" u="none">
                <a:solidFill>
                  <a:srgbClr val="000000"/>
                </a:solidFill>
                <a:latin typeface="Times New Roman"/>
                <a:ea typeface="Times New Roman"/>
                <a:cs typeface="Times New Roman"/>
                <a:sym typeface="Times New Roman"/>
              </a:rPr>
              <a:t>An Example of </a:t>
            </a:r>
            <a:br>
              <a:rPr b="1" cap="none" i="0" lang="en-GB" strike="noStrike" sz="2300" u="none">
                <a:solidFill>
                  <a:srgbClr val="000000"/>
                </a:solidFill>
                <a:latin typeface="Times New Roman"/>
                <a:ea typeface="Times New Roman"/>
                <a:cs typeface="Times New Roman"/>
                <a:sym typeface="Times New Roman"/>
              </a:rPr>
            </a:br>
            <a:r>
              <a:rPr b="1" cap="none" i="0" lang="en-GB" strike="noStrike" sz="2300" u="none">
                <a:solidFill>
                  <a:srgbClr val="000000"/>
                </a:solidFill>
                <a:latin typeface="Times New Roman"/>
                <a:ea typeface="Times New Roman"/>
                <a:cs typeface="Times New Roman"/>
                <a:sym typeface="Times New Roman"/>
              </a:rPr>
              <a:t>Empathy Map</a:t>
            </a:r>
            <a:br>
              <a:rPr b="1" cap="none" i="0" lang="en-GB" strike="noStrike" sz="2300" u="none">
                <a:solidFill>
                  <a:srgbClr val="000000"/>
                </a:solidFill>
                <a:latin typeface="Times New Roman"/>
                <a:ea typeface="Times New Roman"/>
                <a:cs typeface="Times New Roman"/>
                <a:sym typeface="Times New Roman"/>
              </a:rPr>
            </a:br>
            <a:r>
              <a:rPr b="1" cap="none" i="0" lang="en-GB" strike="noStrike" sz="2300" u="none">
                <a:solidFill>
                  <a:srgbClr val="000000"/>
                </a:solidFill>
                <a:latin typeface="Times New Roman"/>
                <a:ea typeface="Times New Roman"/>
                <a:cs typeface="Times New Roman"/>
                <a:sym typeface="Times New Roman"/>
              </a:rPr>
              <a:t>⬅️</a:t>
            </a:r>
            <a:endParaRPr b="1" cap="none" i="0" strike="noStrike" sz="2300" u="none">
              <a:solidFill>
                <a:srgbClr val="000000"/>
              </a:solidFill>
              <a:latin typeface="Times New Roman"/>
              <a:ea typeface="Times New Roman"/>
              <a:cs typeface="Times New Roman"/>
              <a:sym typeface="Times New Roman"/>
            </a:endParaRPr>
          </a:p>
        </p:txBody>
      </p:sp>
      <p:sp>
        <p:nvSpPr>
          <p:cNvPr id="811" name="Google Shape;811;p31"/>
          <p:cNvSpPr txBox="1"/>
          <p:nvPr/>
        </p:nvSpPr>
        <p:spPr>
          <a:xfrm>
            <a:off x="5155425" y="4884900"/>
            <a:ext cx="3988500" cy="258600"/>
          </a:xfrm>
          <a:prstGeom prst="rect">
            <a:avLst/>
          </a:prstGeom>
          <a:noFill/>
          <a:ln cap="flat" cmpd="sng" w="9525">
            <a:solidFill>
              <a:schemeClr val="lt2"/>
            </a:solidFill>
            <a:prstDash val="solid"/>
            <a:round/>
            <a:headEnd len="sm" type="none" w="sm"/>
            <a:tailEnd len="sm" type="none" w="sm"/>
          </a:ln>
        </p:spPr>
        <p:txBody>
          <a:bodyPr anchor="ctr" anchorCtr="0" bIns="91425" lIns="91425" rIns="91425" spcFirstLastPara="1" tIns="91425" wrap="square">
            <a:noAutofit/>
          </a:bodyPr>
          <a:lstStyle/>
          <a:p>
            <a:pPr algn="ctr" indent="0" lvl="0" marL="0" marR="0" rtl="0">
              <a:lnSpc>
                <a:spcPct val="100000"/>
              </a:lnSpc>
              <a:spcBef>
                <a:spcPts val="0"/>
              </a:spcBef>
              <a:spcAft>
                <a:spcPts val="0"/>
              </a:spcAft>
              <a:buClr>
                <a:srgbClr val="000000"/>
              </a:buClr>
              <a:buSzPts val="1400"/>
              <a:buFont typeface="Arial"/>
              <a:buNone/>
            </a:pPr>
            <a:r>
              <a:rPr b="0" cap="none" i="0" lang="en-GB" strike="noStrike" sz="1400" u="none">
                <a:solidFill>
                  <a:srgbClr val="999999"/>
                </a:solidFill>
                <a:latin typeface="Abel"/>
                <a:ea typeface="Abel"/>
                <a:cs typeface="Abel"/>
                <a:sym typeface="Abel"/>
              </a:rPr>
              <a:t>Intersection Cafe: Collaborate | Coordinate | Co-create</a:t>
            </a:r>
            <a:endParaRPr b="0" cap="none" i="0" strike="noStrike" sz="1400" u="none">
              <a:solidFill>
                <a:srgbClr val="999999"/>
              </a:solidFill>
              <a:latin typeface="Abel"/>
              <a:ea typeface="Abel"/>
              <a:cs typeface="Abel"/>
              <a:sym typeface="Abel"/>
            </a:endParaRPr>
          </a:p>
        </p:txBody>
      </p:sp>
      <p:pic>
        <p:nvPicPr>
          <p:cNvPr id="812" name="Google Shape;812;p31"/>
          <p:cNvPicPr preferRelativeResize="0"/>
          <p:nvPr/>
        </p:nvPicPr>
        <p:blipFill rotWithShape="1">
          <a:blip r:embed="rId3">
            <a:alphaModFix/>
          </a:blip>
          <a:srcRect b="245" l="119" r="203" t="161"/>
          <a:stretch/>
        </p:blipFill>
        <p:spPr>
          <a:xfrm>
            <a:off x="804039" y="503889"/>
            <a:ext cx="4351386" cy="3548958"/>
          </a:xfrm>
          <a:prstGeom prst="rect">
            <a:avLst/>
          </a:prstGeom>
          <a:noFill/>
          <a:ln>
            <a:noFill/>
          </a:ln>
        </p:spPr>
      </p:pic>
      <p:graphicFrame>
        <p:nvGraphicFramePr>
          <p:cNvPr id="813" name="Google Shape;813;p31"/>
          <p:cNvGraphicFramePr/>
          <p:nvPr/>
        </p:nvGraphicFramePr>
        <p:xfrm>
          <a:off x="804027" y="4052844"/>
          <a:ext cx="3000000" cy="3000000"/>
        </p:xfrm>
        <a:graphic>
          <a:graphicData uri="http://schemas.openxmlformats.org/drawingml/2006/table">
            <a:tbl>
              <a:tblPr bandRow="1" firstRow="1">
                <a:noFill/>
                <a:tableStyleId>{56112506-B117-4AED-A063-30A0A4E8FD4E}</a:tableStyleId>
              </a:tblPr>
              <a:tblGrid>
                <a:gridCol w="2175700"/>
                <a:gridCol w="2175700"/>
              </a:tblGrid>
              <a:tr h="521300">
                <a:tc>
                  <a:txBody>
                    <a:bodyPr/>
                    <a:lstStyle/>
                    <a:p>
                      <a:pPr algn="l" indent="0" lvl="0" marL="0" marR="0" rtl="0">
                        <a:lnSpc>
                          <a:spcPct val="100000"/>
                        </a:lnSpc>
                        <a:spcBef>
                          <a:spcPts val="0"/>
                        </a:spcBef>
                        <a:spcAft>
                          <a:spcPts val="0"/>
                        </a:spcAft>
                        <a:buClr>
                          <a:srgbClr val="000000"/>
                        </a:buClr>
                        <a:buSzPts val="1400"/>
                        <a:buFont typeface="Arial"/>
                        <a:buNone/>
                      </a:pPr>
                      <a:r>
                        <a:rPr cap="none" lang="en-GB" strike="noStrike" sz="1400" u="none"/>
                        <a:t>Pain Points</a:t>
                      </a:r>
                      <a:endParaRPr cap="none" strike="noStrike" sz="1400" u="none"/>
                    </a:p>
                    <a:p>
                      <a:pPr algn="l" indent="0" lvl="0" marL="0" marR="0" rtl="0">
                        <a:lnSpc>
                          <a:spcPct val="100000"/>
                        </a:lnSpc>
                        <a:spcBef>
                          <a:spcPts val="0"/>
                        </a:spcBef>
                        <a:spcAft>
                          <a:spcPts val="0"/>
                        </a:spcAft>
                        <a:buClr>
                          <a:srgbClr val="000000"/>
                        </a:buClr>
                        <a:buSzPts val="1400"/>
                        <a:buFont typeface="Arial"/>
                        <a:buNone/>
                      </a:pPr>
                      <a:r>
                        <a:t/>
                      </a:r>
                      <a:endParaRPr cap="none" strike="noStrike" sz="1400" u="none"/>
                    </a:p>
                    <a:p>
                      <a:pPr algn="l" indent="0" lvl="0" marL="0" marR="0" rtl="0">
                        <a:lnSpc>
                          <a:spcPct val="100000"/>
                        </a:lnSpc>
                        <a:spcBef>
                          <a:spcPts val="0"/>
                        </a:spcBef>
                        <a:spcAft>
                          <a:spcPts val="0"/>
                        </a:spcAft>
                        <a:buClr>
                          <a:srgbClr val="000000"/>
                        </a:buClr>
                        <a:buSzPts val="1400"/>
                        <a:buFont typeface="Arial"/>
                        <a:buNone/>
                      </a:pPr>
                      <a:r>
                        <a:t/>
                      </a:r>
                      <a:endParaRPr cap="none" strike="noStrike" sz="1400" u="none"/>
                    </a:p>
                  </a:txBody>
                  <a:tcPr marB="45725" marL="91450" marR="91450" marT="45725"/>
                </a:tc>
                <a:tc>
                  <a:txBody>
                    <a:bodyPr/>
                    <a:lstStyle/>
                    <a:p>
                      <a:pPr algn="l" indent="0" lvl="0" marL="0" marR="0" rtl="0">
                        <a:lnSpc>
                          <a:spcPct val="100000"/>
                        </a:lnSpc>
                        <a:spcBef>
                          <a:spcPts val="0"/>
                        </a:spcBef>
                        <a:spcAft>
                          <a:spcPts val="0"/>
                        </a:spcAft>
                        <a:buClr>
                          <a:srgbClr val="000000"/>
                        </a:buClr>
                        <a:buSzPts val="1400"/>
                        <a:buFont typeface="Arial"/>
                        <a:buNone/>
                      </a:pPr>
                      <a:r>
                        <a:rPr cap="none" lang="en-GB" strike="noStrike" sz="1400" u="none"/>
                        <a:t>Gains </a:t>
                      </a:r>
                      <a:endParaRPr cap="none" strike="noStrike" sz="1400" u="none"/>
                    </a:p>
                  </a:txBody>
                  <a:tcPr marB="45725" marL="91450" marR="91450" marT="45725"/>
                </a:tc>
              </a:tr>
            </a:tbl>
          </a:graphicData>
        </a:graphic>
      </p:graphicFrame>
      <p:sp>
        <p:nvSpPr>
          <p:cNvPr id="814" name="Google Shape;814;p31"/>
          <p:cNvSpPr txBox="1"/>
          <p:nvPr/>
        </p:nvSpPr>
        <p:spPr>
          <a:xfrm>
            <a:off x="5430525" y="2672350"/>
            <a:ext cx="3438300" cy="923400"/>
          </a:xfrm>
          <a:prstGeom prst="rect">
            <a:avLst/>
          </a:prstGeom>
          <a:noFill/>
          <a:ln>
            <a:noFill/>
          </a:ln>
        </p:spPr>
        <p:txBody>
          <a:bodyPr anchor="t" anchorCtr="0" bIns="91425" lIns="91425" rIns="91425" spcFirstLastPara="1" tIns="91425" wrap="square">
            <a:spAutoFit/>
          </a:bodyPr>
          <a:lstStyle/>
          <a:p>
            <a:pPr algn="l" indent="0" lvl="0" marL="0" marR="0" rtl="0">
              <a:lnSpc>
                <a:spcPct val="100000"/>
              </a:lnSpc>
              <a:spcBef>
                <a:spcPts val="0"/>
              </a:spcBef>
              <a:spcAft>
                <a:spcPts val="0"/>
              </a:spcAft>
              <a:buClr>
                <a:srgbClr val="000000"/>
              </a:buClr>
              <a:buSzPts val="1200"/>
              <a:buFont typeface="Arial"/>
              <a:buNone/>
            </a:pPr>
            <a:r>
              <a:rPr b="0" cap="none" i="0" lang="en-GB" strike="noStrike" sz="1200" u="none">
                <a:solidFill>
                  <a:srgbClr val="151616"/>
                </a:solidFill>
                <a:latin typeface="Times New Roman"/>
                <a:ea typeface="Times New Roman"/>
                <a:cs typeface="Times New Roman"/>
                <a:sym typeface="Times New Roman"/>
              </a:rPr>
              <a:t>Based on the Questionnaire information and the the example prepare your Empathy Map as per next slide format- you may change the image appropriate to your project </a:t>
            </a:r>
            <a:endParaRPr b="0" cap="none" i="0" strike="noStrike" sz="1400" u="none">
              <a:solidFill>
                <a:srgbClr val="000000"/>
              </a:solidFill>
              <a:latin typeface="Times New Roman"/>
              <a:ea typeface="Times New Roman"/>
              <a:cs typeface="Times New Roman"/>
              <a:sym typeface="Times New Roman"/>
            </a:endParaRPr>
          </a:p>
        </p:txBody>
      </p:sp>
      <p:cxnSp>
        <p:nvCxnSpPr>
          <p:cNvPr id="815" name="Google Shape;815;p31"/>
          <p:cNvCxnSpPr/>
          <p:nvPr/>
        </p:nvCxnSpPr>
        <p:spPr>
          <a:xfrm>
            <a:off x="0" y="5087075"/>
            <a:ext cx="1733100" cy="0"/>
          </a:xfrm>
          <a:prstGeom prst="straightConnector1">
            <a:avLst/>
          </a:prstGeom>
          <a:noFill/>
          <a:ln cap="flat" cmpd="sng" w="114300">
            <a:solidFill>
              <a:srgbClr val="442159"/>
            </a:solidFill>
            <a:prstDash val="solid"/>
            <a:round/>
            <a:headEnd len="sm" type="none" w="sm"/>
            <a:tailEnd len="sm" type="none" w="sm"/>
          </a:ln>
        </p:spPr>
      </p:cxnSp>
      <p:cxnSp>
        <p:nvCxnSpPr>
          <p:cNvPr id="816" name="Google Shape;816;p31"/>
          <p:cNvCxnSpPr/>
          <p:nvPr/>
        </p:nvCxnSpPr>
        <p:spPr>
          <a:xfrm>
            <a:off x="1733025" y="5087075"/>
            <a:ext cx="1708500" cy="0"/>
          </a:xfrm>
          <a:prstGeom prst="straightConnector1">
            <a:avLst/>
          </a:prstGeom>
          <a:noFill/>
          <a:ln cap="flat" cmpd="sng" w="114300">
            <a:solidFill>
              <a:srgbClr val="E58B24"/>
            </a:solidFill>
            <a:prstDash val="solid"/>
            <a:round/>
            <a:headEnd len="sm" type="none" w="sm"/>
            <a:tailEnd len="sm" type="none" w="sm"/>
          </a:ln>
        </p:spPr>
      </p:cxnSp>
      <p:cxnSp>
        <p:nvCxnSpPr>
          <p:cNvPr id="817" name="Google Shape;817;p31"/>
          <p:cNvCxnSpPr/>
          <p:nvPr/>
        </p:nvCxnSpPr>
        <p:spPr>
          <a:xfrm rot="5400000">
            <a:off x="-818050" y="4276950"/>
            <a:ext cx="1733100" cy="0"/>
          </a:xfrm>
          <a:prstGeom prst="straightConnector1">
            <a:avLst/>
          </a:prstGeom>
          <a:noFill/>
          <a:ln cap="flat" cmpd="sng" w="114300">
            <a:solidFill>
              <a:srgbClr val="442159"/>
            </a:solidFill>
            <a:prstDash val="solid"/>
            <a:round/>
            <a:headEnd len="sm" type="none" w="sm"/>
            <a:tailEnd len="sm" type="none" w="sm"/>
          </a:ln>
        </p:spPr>
      </p:cxnSp>
      <p:cxnSp>
        <p:nvCxnSpPr>
          <p:cNvPr id="818" name="Google Shape;818;p31"/>
          <p:cNvCxnSpPr/>
          <p:nvPr/>
        </p:nvCxnSpPr>
        <p:spPr>
          <a:xfrm rot="5400000">
            <a:off x="-805725" y="2571750"/>
            <a:ext cx="1708500" cy="0"/>
          </a:xfrm>
          <a:prstGeom prst="straightConnector1">
            <a:avLst/>
          </a:prstGeom>
          <a:noFill/>
          <a:ln cap="flat" cmpd="sng" w="114300">
            <a:solidFill>
              <a:srgbClr val="E58B24"/>
            </a:solidFill>
            <a:prstDash val="solid"/>
            <a:round/>
            <a:headEnd len="sm" type="none" w="sm"/>
            <a:tailEnd len="sm" type="none" w="sm"/>
          </a:ln>
        </p:spPr>
      </p:cxnSp>
      <p:cxnSp>
        <p:nvCxnSpPr>
          <p:cNvPr id="819" name="Google Shape;819;p31"/>
          <p:cNvCxnSpPr/>
          <p:nvPr/>
        </p:nvCxnSpPr>
        <p:spPr>
          <a:xfrm rot="10800000">
            <a:off x="8106007" y="30815"/>
            <a:ext cx="1038000" cy="0"/>
          </a:xfrm>
          <a:prstGeom prst="straightConnector1">
            <a:avLst/>
          </a:prstGeom>
          <a:noFill/>
          <a:ln cap="flat" cmpd="sng" w="114300">
            <a:solidFill>
              <a:srgbClr val="442159"/>
            </a:solidFill>
            <a:prstDash val="solid"/>
            <a:round/>
            <a:headEnd len="sm" type="none" w="sm"/>
            <a:tailEnd len="sm" type="none" w="sm"/>
          </a:ln>
        </p:spPr>
      </p:cxnSp>
      <p:cxnSp>
        <p:nvCxnSpPr>
          <p:cNvPr id="820" name="Google Shape;820;p31"/>
          <p:cNvCxnSpPr/>
          <p:nvPr/>
        </p:nvCxnSpPr>
        <p:spPr>
          <a:xfrm rot="10800000">
            <a:off x="7082750" y="30815"/>
            <a:ext cx="1023300" cy="0"/>
          </a:xfrm>
          <a:prstGeom prst="straightConnector1">
            <a:avLst/>
          </a:prstGeom>
          <a:noFill/>
          <a:ln cap="flat" cmpd="sng" w="114300">
            <a:solidFill>
              <a:srgbClr val="E58B24"/>
            </a:solidFill>
            <a:prstDash val="solid"/>
            <a:round/>
            <a:headEnd len="sm" type="none" w="sm"/>
            <a:tailEnd len="sm" type="none" w="sm"/>
          </a:ln>
        </p:spPr>
      </p:cxnSp>
      <p:cxnSp>
        <p:nvCxnSpPr>
          <p:cNvPr id="821" name="Google Shape;821;p31"/>
          <p:cNvCxnSpPr/>
          <p:nvPr/>
        </p:nvCxnSpPr>
        <p:spPr>
          <a:xfrm rot="-5400000">
            <a:off x="8643359" y="471603"/>
            <a:ext cx="943200" cy="0"/>
          </a:xfrm>
          <a:prstGeom prst="straightConnector1">
            <a:avLst/>
          </a:prstGeom>
          <a:noFill/>
          <a:ln cap="flat" cmpd="sng" w="114300">
            <a:solidFill>
              <a:srgbClr val="442159"/>
            </a:solidFill>
            <a:prstDash val="solid"/>
            <a:round/>
            <a:headEnd len="sm" type="none" w="sm"/>
            <a:tailEnd len="sm" type="none" w="sm"/>
          </a:ln>
        </p:spPr>
      </p:cxnSp>
      <p:cxnSp>
        <p:nvCxnSpPr>
          <p:cNvPr id="822" name="Google Shape;822;p31"/>
          <p:cNvCxnSpPr/>
          <p:nvPr/>
        </p:nvCxnSpPr>
        <p:spPr>
          <a:xfrm rot="-5400000">
            <a:off x="8650109" y="1408060"/>
            <a:ext cx="929700" cy="0"/>
          </a:xfrm>
          <a:prstGeom prst="straightConnector1">
            <a:avLst/>
          </a:prstGeom>
          <a:noFill/>
          <a:ln cap="flat" cmpd="sng" w="114300">
            <a:solidFill>
              <a:srgbClr val="E58B24"/>
            </a:solidFill>
            <a:prstDash val="solid"/>
            <a:round/>
            <a:headEnd len="sm" type="none" w="sm"/>
            <a:tailEnd len="sm" type="none" w="sm"/>
          </a:ln>
        </p:spPr>
      </p:cxnSp>
      <p:pic>
        <p:nvPicPr>
          <p:cNvPr id="823" name="Google Shape;823;p31"/>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32"/>
          <p:cNvSpPr txBox="1"/>
          <p:nvPr/>
        </p:nvSpPr>
        <p:spPr>
          <a:xfrm>
            <a:off x="0" y="0"/>
            <a:ext cx="8913000" cy="928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15000"/>
              </a:lnSpc>
              <a:spcBef>
                <a:spcPts val="2400"/>
              </a:spcBef>
              <a:spcAft>
                <a:spcPts val="0"/>
              </a:spcAft>
              <a:buClr>
                <a:srgbClr val="000000"/>
              </a:buClr>
              <a:buSzPts val="2300"/>
              <a:buFont typeface="Arial"/>
              <a:buNone/>
            </a:pPr>
            <a:br>
              <a:rPr b="1" i="0" lang="en-GB" sz="2300" u="none" cap="none" strike="noStrike">
                <a:solidFill>
                  <a:srgbClr val="000000"/>
                </a:solidFill>
                <a:latin typeface="Nunito"/>
                <a:ea typeface="Nunito"/>
                <a:cs typeface="Nunito"/>
                <a:sym typeface="Nunito"/>
              </a:rPr>
            </a:br>
            <a:r>
              <a:rPr b="1" i="0" lang="en-GB" sz="2300" u="none" cap="none" strike="noStrike">
                <a:solidFill>
                  <a:srgbClr val="000000"/>
                </a:solidFill>
                <a:latin typeface="Nunito"/>
                <a:ea typeface="Nunito"/>
                <a:cs typeface="Nunito"/>
                <a:sym typeface="Nunito"/>
              </a:rPr>
              <a:t>Your Project Empathy Map</a:t>
            </a:r>
            <a:br>
              <a:rPr b="1" i="0" lang="en-GB" sz="2300" u="none" cap="none" strike="noStrike">
                <a:solidFill>
                  <a:srgbClr val="000000"/>
                </a:solidFill>
                <a:latin typeface="Nunito"/>
                <a:ea typeface="Nunito"/>
                <a:cs typeface="Nunito"/>
                <a:sym typeface="Nunito"/>
              </a:rPr>
            </a:br>
            <a:endParaRPr b="1" i="0" sz="2300" u="none" cap="none" strike="noStrike">
              <a:solidFill>
                <a:srgbClr val="000000"/>
              </a:solidFill>
              <a:latin typeface="Nunito"/>
              <a:ea typeface="Nunito"/>
              <a:cs typeface="Nunito"/>
              <a:sym typeface="Nunito"/>
            </a:endParaRPr>
          </a:p>
        </p:txBody>
      </p:sp>
      <p:sp>
        <p:nvSpPr>
          <p:cNvPr id="829" name="Google Shape;829;p3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830" name="Google Shape;830;p32"/>
          <p:cNvGraphicFramePr/>
          <p:nvPr/>
        </p:nvGraphicFramePr>
        <p:xfrm>
          <a:off x="1904514" y="1122644"/>
          <a:ext cx="3000000" cy="3000000"/>
        </p:xfrm>
        <a:graphic>
          <a:graphicData uri="http://schemas.openxmlformats.org/drawingml/2006/table">
            <a:tbl>
              <a:tblPr bandRow="1" firstRow="1">
                <a:noFill/>
                <a:tableStyleId>{56112506-B117-4AED-A063-30A0A4E8FD4E}</a:tableStyleId>
              </a:tblPr>
              <a:tblGrid>
                <a:gridCol w="2379550"/>
                <a:gridCol w="2360800"/>
              </a:tblGrid>
              <a:tr h="12632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say</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do</a:t>
                      </a:r>
                      <a:endParaRPr sz="1400" u="none" cap="none" strike="noStrike"/>
                    </a:p>
                  </a:txBody>
                  <a:tcPr marT="45725" marB="45725" marR="91450" marL="91450"/>
                </a:tc>
              </a:tr>
              <a:tr h="12632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think</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feel</a:t>
                      </a:r>
                      <a:endParaRPr sz="1400" u="none" cap="none" strike="noStrike"/>
                    </a:p>
                  </a:txBody>
                  <a:tcPr marT="45725" marB="45725" marR="91450" marL="91450"/>
                </a:tc>
              </a:tr>
              <a:tr h="1030525">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pain points</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gains </a:t>
                      </a:r>
                      <a:endParaRPr sz="1400" u="none" cap="none" strike="noStrike"/>
                    </a:p>
                  </a:txBody>
                  <a:tcPr marT="45725" marB="45725" marR="91450" marL="91450"/>
                </a:tc>
              </a:tr>
            </a:tbl>
          </a:graphicData>
        </a:graphic>
      </p:graphicFrame>
      <p:pic>
        <p:nvPicPr>
          <p:cNvPr id="831" name="Google Shape;831;p32"/>
          <p:cNvPicPr preferRelativeResize="0"/>
          <p:nvPr/>
        </p:nvPicPr>
        <p:blipFill rotWithShape="1">
          <a:blip r:embed="rId3">
            <a:alphaModFix/>
          </a:blip>
          <a:srcRect b="0" l="0" r="0" t="0"/>
          <a:stretch/>
        </p:blipFill>
        <p:spPr>
          <a:xfrm>
            <a:off x="3796675" y="1899450"/>
            <a:ext cx="956025" cy="1014225"/>
          </a:xfrm>
          <a:prstGeom prst="rect">
            <a:avLst/>
          </a:prstGeom>
          <a:noFill/>
          <a:ln>
            <a:noFill/>
          </a:ln>
        </p:spPr>
      </p:pic>
      <p:cxnSp>
        <p:nvCxnSpPr>
          <p:cNvPr id="832" name="Google Shape;832;p3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33" name="Google Shape;833;p3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34" name="Google Shape;834;p3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35" name="Google Shape;835;p3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36" name="Google Shape;836;p3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837" name="Google Shape;837;p3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838" name="Google Shape;838;p3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839" name="Google Shape;839;p3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840" name="Google Shape;840;p32"/>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pic>
        <p:nvPicPr>
          <p:cNvPr id="845" name="Google Shape;845;p33"/>
          <p:cNvPicPr preferRelativeResize="0"/>
          <p:nvPr/>
        </p:nvPicPr>
        <p:blipFill rotWithShape="1">
          <a:blip r:embed="rId3">
            <a:alphaModFix/>
          </a:blip>
          <a:srcRect b="0" l="0" r="0" t="0"/>
          <a:stretch/>
        </p:blipFill>
        <p:spPr>
          <a:xfrm>
            <a:off x="-19578" y="0"/>
            <a:ext cx="9163576" cy="5143501"/>
          </a:xfrm>
          <a:prstGeom prst="rect">
            <a:avLst/>
          </a:prstGeom>
          <a:noFill/>
          <a:ln>
            <a:noFill/>
          </a:ln>
        </p:spPr>
      </p:pic>
      <p:sp>
        <p:nvSpPr>
          <p:cNvPr id="846" name="Google Shape;846;p33"/>
          <p:cNvSpPr txBox="1"/>
          <p:nvPr/>
        </p:nvSpPr>
        <p:spPr>
          <a:xfrm>
            <a:off x="89800" y="1433650"/>
            <a:ext cx="4754100" cy="2136600"/>
          </a:xfrm>
          <a:prstGeom prst="rect">
            <a:avLst/>
          </a:prstGeom>
          <a:noFill/>
          <a:ln>
            <a:noFill/>
          </a:ln>
        </p:spPr>
        <p:txBody>
          <a:bodyPr anchorCtr="0" anchor="ctr" bIns="91425" lIns="91425" spcFirstLastPara="1" rIns="91425" wrap="square" tIns="91425">
            <a:noAutofit/>
          </a:bodyPr>
          <a:lstStyle/>
          <a:p>
            <a:pPr indent="0" lvl="0" marL="0" marR="0" rtl="0" algn="ctr">
              <a:lnSpc>
                <a:spcPct val="115000"/>
              </a:lnSpc>
              <a:spcBef>
                <a:spcPts val="2400"/>
              </a:spcBef>
              <a:spcAft>
                <a:spcPts val="0"/>
              </a:spcAft>
              <a:buClr>
                <a:srgbClr val="000000"/>
              </a:buClr>
              <a:buSzPts val="3900"/>
              <a:buFont typeface="Arial"/>
              <a:buNone/>
            </a:pPr>
            <a:r>
              <a:rPr b="1" i="0" lang="en-GB" sz="3900" u="none" cap="none" strike="noStrike">
                <a:solidFill>
                  <a:srgbClr val="000000"/>
                </a:solidFill>
                <a:latin typeface="Nunito"/>
                <a:ea typeface="Nunito"/>
                <a:cs typeface="Nunito"/>
                <a:sym typeface="Nunito"/>
              </a:rPr>
              <a:t>Exercise 3 :</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2400"/>
              </a:spcBef>
              <a:spcAft>
                <a:spcPts val="0"/>
              </a:spcAft>
              <a:buClr>
                <a:srgbClr val="000000"/>
              </a:buClr>
              <a:buSzPts val="3900"/>
              <a:buFont typeface="Arial"/>
              <a:buNone/>
            </a:pPr>
            <a:r>
              <a:rPr b="1" i="0" lang="en-GB" sz="3900" u="none" cap="none" strike="noStrike">
                <a:solidFill>
                  <a:srgbClr val="000000"/>
                </a:solidFill>
                <a:latin typeface="Nunito"/>
                <a:ea typeface="Nunito"/>
                <a:cs typeface="Nunito"/>
                <a:sym typeface="Nunito"/>
              </a:rPr>
              <a:t>The Empathy Statement</a:t>
            </a:r>
            <a:endParaRPr b="1" i="0" sz="3900" u="none" cap="none" strike="noStrike">
              <a:solidFill>
                <a:srgbClr val="000000"/>
              </a:solidFill>
              <a:latin typeface="Nunito"/>
              <a:ea typeface="Nunito"/>
              <a:cs typeface="Nunito"/>
              <a:sym typeface="Nunito"/>
            </a:endParaRPr>
          </a:p>
        </p:txBody>
      </p:sp>
      <p:sp>
        <p:nvSpPr>
          <p:cNvPr id="847" name="Google Shape;847;p33"/>
          <p:cNvSpPr txBox="1"/>
          <p:nvPr/>
        </p:nvSpPr>
        <p:spPr>
          <a:xfrm>
            <a:off x="5115375" y="48466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848" name="Google Shape;848;p3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49" name="Google Shape;849;p3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50" name="Google Shape;850;p3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51" name="Google Shape;851;p3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52" name="Google Shape;852;p3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853" name="Google Shape;853;p3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854" name="Google Shape;854;p3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855" name="Google Shape;855;p3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856" name="Google Shape;856;p33"/>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34"/>
          <p:cNvSpPr txBox="1"/>
          <p:nvPr/>
        </p:nvSpPr>
        <p:spPr>
          <a:xfrm>
            <a:off x="0" y="0"/>
            <a:ext cx="9144000" cy="74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Empathy Statement for Your Project</a:t>
            </a:r>
            <a:endParaRPr b="1" i="0" sz="2300" u="none" cap="none" strike="noStrike">
              <a:solidFill>
                <a:srgbClr val="000000"/>
              </a:solidFill>
              <a:latin typeface="Nunito"/>
              <a:ea typeface="Nunito"/>
              <a:cs typeface="Nunito"/>
              <a:sym typeface="Nunito"/>
            </a:endParaRPr>
          </a:p>
        </p:txBody>
      </p:sp>
      <p:sp>
        <p:nvSpPr>
          <p:cNvPr id="862" name="Google Shape;862;p3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863" name="Google Shape;863;p34"/>
          <p:cNvSpPr txBox="1"/>
          <p:nvPr/>
        </p:nvSpPr>
        <p:spPr>
          <a:xfrm>
            <a:off x="1039950" y="1715150"/>
            <a:ext cx="70641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Empathy Statement is a structured approach to interview and gather information that is required to get multiple perspectives about the Project in order to define in depth the nature of Projects, the system details, the causes, the inputs, situation aspects, how long the situation exists and a possible ideal solution. </a:t>
            </a:r>
            <a:endParaRPr b="0" i="0" sz="1400" u="none" cap="none" strike="noStrike">
              <a:solidFill>
                <a:srgbClr val="000000"/>
              </a:solidFill>
              <a:latin typeface="Times New Roman"/>
              <a:ea typeface="Times New Roman"/>
              <a:cs typeface="Times New Roman"/>
              <a:sym typeface="Times New Roman"/>
            </a:endParaRPr>
          </a:p>
        </p:txBody>
      </p:sp>
      <p:cxnSp>
        <p:nvCxnSpPr>
          <p:cNvPr id="864" name="Google Shape;864;p3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65" name="Google Shape;865;p3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66" name="Google Shape;866;p3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67" name="Google Shape;867;p3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68" name="Google Shape;868;p3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869" name="Google Shape;869;p3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870" name="Google Shape;870;p3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871" name="Google Shape;871;p3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872" name="Google Shape;872;p34"/>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35"/>
          <p:cNvSpPr txBox="1"/>
          <p:nvPr/>
        </p:nvSpPr>
        <p:spPr>
          <a:xfrm>
            <a:off x="0" y="0"/>
            <a:ext cx="9144000" cy="74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Empathy Statement for Project</a:t>
            </a:r>
            <a:endParaRPr b="1" i="0" sz="2300" u="none" cap="none" strike="noStrike">
              <a:solidFill>
                <a:srgbClr val="000000"/>
              </a:solidFill>
              <a:latin typeface="Nunito"/>
              <a:ea typeface="Nunito"/>
              <a:cs typeface="Nunito"/>
              <a:sym typeface="Nunito"/>
            </a:endParaRPr>
          </a:p>
        </p:txBody>
      </p:sp>
      <p:sp>
        <p:nvSpPr>
          <p:cNvPr id="878" name="Google Shape;878;p3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879" name="Google Shape;879;p35"/>
          <p:cNvGraphicFramePr/>
          <p:nvPr/>
        </p:nvGraphicFramePr>
        <p:xfrm>
          <a:off x="0" y="742188"/>
          <a:ext cx="3000000" cy="3000000"/>
        </p:xfrm>
        <a:graphic>
          <a:graphicData uri="http://schemas.openxmlformats.org/drawingml/2006/table">
            <a:tbl>
              <a:tblPr bandRow="1">
                <a:noFill/>
                <a:tableStyleId>{56112506-B117-4AED-A063-30A0A4E8FD4E}</a:tableStyleId>
              </a:tblPr>
              <a:tblGrid>
                <a:gridCol w="9144000"/>
              </a:tblGrid>
              <a:tr h="775700">
                <a:tc>
                  <a:txBody>
                    <a:bodyPr/>
                    <a:lstStyle/>
                    <a:p>
                      <a:pPr indent="0" lvl="0" marL="89998" marR="0" rtl="0" algn="ctr">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Details of the Target Group- The Project </a:t>
                      </a:r>
                      <a:endParaRPr b="1" sz="1200" u="none" cap="none" strike="noStrike">
                        <a:latin typeface="Times New Roman"/>
                        <a:ea typeface="Times New Roman"/>
                        <a:cs typeface="Times New Roman"/>
                        <a:sym typeface="Times New Roman"/>
                      </a:endParaRPr>
                    </a:p>
                  </a:txBody>
                  <a:tcPr marT="63500" marB="63500" marR="63500" marL="635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775700">
                <a:tc>
                  <a:txBody>
                    <a:bodyPr/>
                    <a:lstStyle/>
                    <a:p>
                      <a:pPr indent="0" lvl="0" marL="89998"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Actual users:</a:t>
                      </a:r>
                      <a:endParaRPr b="1" sz="1200" u="none" cap="none" strike="noStrike">
                        <a:latin typeface="Times New Roman"/>
                        <a:ea typeface="Times New Roman"/>
                        <a:cs typeface="Times New Roman"/>
                        <a:sym typeface="Times New Roman"/>
                      </a:endParaRPr>
                    </a:p>
                  </a:txBody>
                  <a:tcPr marT="63500" marB="63500" marR="63500" marL="635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775700">
                <a:tc>
                  <a:txBody>
                    <a:bodyPr/>
                    <a:lstStyle/>
                    <a:p>
                      <a:pPr indent="0" lvl="0" marL="89998"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Permission Givers:</a:t>
                      </a:r>
                      <a:endParaRPr b="1" sz="1200" u="none" cap="none" strike="noStrike">
                        <a:latin typeface="Times New Roman"/>
                        <a:ea typeface="Times New Roman"/>
                        <a:cs typeface="Times New Roman"/>
                        <a:sym typeface="Times New Roman"/>
                      </a:endParaRPr>
                    </a:p>
                  </a:txBody>
                  <a:tcPr marT="63500" marB="63500" marR="63500" marL="635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775700">
                <a:tc>
                  <a:txBody>
                    <a:bodyPr/>
                    <a:lstStyle/>
                    <a:p>
                      <a:pPr indent="0" lvl="0" marL="89998"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Service Providers:</a:t>
                      </a:r>
                      <a:endParaRPr b="1" sz="1200" u="none" cap="none" strike="noStrike">
                        <a:latin typeface="Times New Roman"/>
                        <a:ea typeface="Times New Roman"/>
                        <a:cs typeface="Times New Roman"/>
                        <a:sym typeface="Times New Roman"/>
                      </a:endParaRPr>
                    </a:p>
                  </a:txBody>
                  <a:tcPr marT="63500" marB="63500" marR="63500" marL="635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775700">
                <a:tc>
                  <a:txBody>
                    <a:bodyPr/>
                    <a:lstStyle/>
                    <a:p>
                      <a:pPr indent="0" lvl="0" marL="89998"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Decision Makers :</a:t>
                      </a:r>
                      <a:endParaRPr b="1" sz="1200" u="none" cap="none" strike="noStrike">
                        <a:latin typeface="Times New Roman"/>
                        <a:ea typeface="Times New Roman"/>
                        <a:cs typeface="Times New Roman"/>
                        <a:sym typeface="Times New Roman"/>
                      </a:endParaRPr>
                    </a:p>
                  </a:txBody>
                  <a:tcPr marT="63500" marB="63500" marR="63500" marL="635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cxnSp>
        <p:nvCxnSpPr>
          <p:cNvPr id="880" name="Google Shape;880;p3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81" name="Google Shape;881;p3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82" name="Google Shape;882;p3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83" name="Google Shape;883;p3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84" name="Google Shape;884;p3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885" name="Google Shape;885;p3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886" name="Google Shape;886;p3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887" name="Google Shape;887;p3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888" name="Google Shape;888;p35"/>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36"/>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7200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1.0 The Project stated  or faced by the target group (1)</a:t>
            </a:r>
            <a:endParaRPr b="1" i="0" sz="1800" u="none" cap="none" strike="noStrike">
              <a:solidFill>
                <a:srgbClr val="000000"/>
              </a:solidFill>
              <a:latin typeface="Nunito"/>
              <a:ea typeface="Nunito"/>
              <a:cs typeface="Nunito"/>
              <a:sym typeface="Nunito"/>
            </a:endParaRPr>
          </a:p>
        </p:txBody>
      </p:sp>
      <p:sp>
        <p:nvSpPr>
          <p:cNvPr id="894" name="Google Shape;894;p3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895" name="Google Shape;895;p36"/>
          <p:cNvGraphicFramePr/>
          <p:nvPr/>
        </p:nvGraphicFramePr>
        <p:xfrm>
          <a:off x="84738" y="758725"/>
          <a:ext cx="3000000" cy="3000000"/>
        </p:xfrm>
        <a:graphic>
          <a:graphicData uri="http://schemas.openxmlformats.org/drawingml/2006/table">
            <a:tbl>
              <a:tblPr bandRow="1">
                <a:noFill/>
                <a:tableStyleId>{56112506-B117-4AED-A063-30A0A4E8FD4E}</a:tableStyleId>
              </a:tblPr>
              <a:tblGrid>
                <a:gridCol w="8974525"/>
              </a:tblGrid>
              <a:tr h="41987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Describe your Project in a single, simple phrase. use “everyday” language such as that you would use to speak to your friend or siblings -</a:t>
                      </a:r>
                      <a:endParaRPr b="1" i="1" sz="13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70C0"/>
                          </a:solidFill>
                          <a:latin typeface="Times New Roman"/>
                          <a:ea typeface="Times New Roman"/>
                          <a:cs typeface="Times New Roman"/>
                          <a:sym typeface="Times New Roman"/>
                        </a:rPr>
                        <a:t>For example: In the night time it is difficult to walk in the streets as it is very dark  or relevant software and hardware is not available to learn latest computer technology </a:t>
                      </a:r>
                      <a:endParaRPr i="1" sz="1100" u="none" cap="none" strike="noStrike">
                        <a:solidFill>
                          <a:srgbClr val="0070C0"/>
                        </a:solidFill>
                        <a:latin typeface="Times New Roman"/>
                        <a:ea typeface="Times New Roman"/>
                        <a:cs typeface="Times New Roman"/>
                        <a:sym typeface="Times New Roman"/>
                      </a:endParaRPr>
                    </a:p>
                  </a:txBody>
                  <a:tcPr marT="63500" marB="63500" marR="63500" marL="63500"/>
                </a:tc>
              </a:tr>
              <a:tr h="1256775">
                <a:tc>
                  <a:txBody>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Arial"/>
                          <a:ea typeface="Arial"/>
                          <a:cs typeface="Arial"/>
                          <a:sym typeface="Arial"/>
                        </a:rPr>
                        <a:t>Enter</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bl>
          </a:graphicData>
        </a:graphic>
      </p:graphicFrame>
      <p:cxnSp>
        <p:nvCxnSpPr>
          <p:cNvPr id="896" name="Google Shape;896;p3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97" name="Google Shape;897;p3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898" name="Google Shape;898;p3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899" name="Google Shape;899;p3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00" name="Google Shape;900;p3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01" name="Google Shape;901;p3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02" name="Google Shape;902;p3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03" name="Google Shape;903;p3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904" name="Google Shape;904;p36"/>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37"/>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7200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2.0 Information about the System, Community and Surroundings (1)</a:t>
            </a:r>
            <a:endParaRPr b="1" i="0" sz="1800" u="none" cap="none" strike="noStrike">
              <a:solidFill>
                <a:srgbClr val="000000"/>
              </a:solidFill>
              <a:latin typeface="Nunito"/>
              <a:ea typeface="Nunito"/>
              <a:cs typeface="Nunito"/>
              <a:sym typeface="Nunito"/>
            </a:endParaRPr>
          </a:p>
        </p:txBody>
      </p:sp>
      <p:sp>
        <p:nvSpPr>
          <p:cNvPr id="910" name="Google Shape;910;p3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911" name="Google Shape;911;p37"/>
          <p:cNvGraphicFramePr/>
          <p:nvPr/>
        </p:nvGraphicFramePr>
        <p:xfrm>
          <a:off x="75125" y="735325"/>
          <a:ext cx="3000000" cy="3000000"/>
        </p:xfrm>
        <a:graphic>
          <a:graphicData uri="http://schemas.openxmlformats.org/drawingml/2006/table">
            <a:tbl>
              <a:tblPr bandRow="1">
                <a:noFill/>
                <a:tableStyleId>{56112506-B117-4AED-A063-30A0A4E8FD4E}</a:tableStyleId>
              </a:tblPr>
              <a:tblGrid>
                <a:gridCol w="8985950"/>
              </a:tblGrid>
              <a:tr h="5040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2.1 System Name- </a:t>
                      </a:r>
                      <a:r>
                        <a:rPr b="1" i="1" lang="en-GB" sz="1400" u="none" cap="none" strike="noStrike">
                          <a:latin typeface="Times New Roman"/>
                          <a:ea typeface="Times New Roman"/>
                          <a:cs typeface="Times New Roman"/>
                          <a:sym typeface="Times New Roman"/>
                        </a:rPr>
                        <a:t>Describe the system from which your Project  is considered ? </a:t>
                      </a:r>
                      <a:endParaRPr b="1" sz="1400" u="none" cap="none" strike="noStrike">
                        <a:latin typeface="Times New Roman"/>
                        <a:ea typeface="Times New Roman"/>
                        <a:cs typeface="Times New Roman"/>
                        <a:sym typeface="Times New Roman"/>
                      </a:endParaRPr>
                    </a:p>
                  </a:txBody>
                  <a:tcPr marT="63500" marB="63500" marR="63500" marL="63500">
                    <a:solidFill>
                      <a:srgbClr val="9E9E9E"/>
                    </a:solidFill>
                  </a:tcPr>
                </a:tc>
              </a:tr>
              <a:tr h="580375">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80"/>
                          </a:solidFill>
                          <a:latin typeface="Times New Roman"/>
                          <a:ea typeface="Times New Roman"/>
                          <a:cs typeface="Times New Roman"/>
                          <a:sym typeface="Times New Roman"/>
                        </a:rPr>
                        <a:t>System Name can be: Education, Health, Farming ,Agriculture, Literacy, Hygiene, Waste Management, Drinking water, Pollution, Drainage, Lighting, Addictive Habits, Bus station, Railways Station, Parks </a:t>
                      </a:r>
                      <a:endParaRPr sz="1100" u="none" cap="none" strike="noStrike">
                        <a:latin typeface="Times New Roman"/>
                        <a:ea typeface="Times New Roman"/>
                        <a:cs typeface="Times New Roman"/>
                        <a:sym typeface="Times New Roman"/>
                      </a:endParaRPr>
                    </a:p>
                  </a:txBody>
                  <a:tcPr marT="63500" marB="63500" marR="63500" marL="63500"/>
                </a:tc>
              </a:tr>
              <a:tr h="959875">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txBody>
                  <a:tcPr marT="63500" marB="63500" marR="63500" marL="63500"/>
                </a:tc>
              </a:tr>
              <a:tr h="139700">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80"/>
                          </a:solidFill>
                          <a:latin typeface="Times New Roman"/>
                          <a:ea typeface="Times New Roman"/>
                          <a:cs typeface="Times New Roman"/>
                          <a:sym typeface="Times New Roman"/>
                        </a:rPr>
                        <a:t>Describe the community area where the system is located (farming, trading, industry, market place, school, college, residential locality, hospital, railway station,  bus stand , parks,  etc.)</a:t>
                      </a:r>
                      <a:endParaRPr i="1" sz="1100" u="none" cap="none" strike="noStrike">
                        <a:solidFill>
                          <a:srgbClr val="000080"/>
                        </a:solidFill>
                        <a:latin typeface="Times New Roman"/>
                        <a:ea typeface="Times New Roman"/>
                        <a:cs typeface="Times New Roman"/>
                        <a:sym typeface="Times New Roman"/>
                      </a:endParaRPr>
                    </a:p>
                  </a:txBody>
                  <a:tcPr marT="63500" marB="63500" marR="63500" marL="63500"/>
                </a:tc>
              </a:tr>
              <a:tr h="558800">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solidFill>
                          <a:srgbClr val="000080"/>
                        </a:solidFill>
                        <a:latin typeface="Times New Roman"/>
                        <a:ea typeface="Times New Roman"/>
                        <a:cs typeface="Times New Roman"/>
                        <a:sym typeface="Times New Roman"/>
                      </a:endParaRPr>
                    </a:p>
                  </a:txBody>
                  <a:tcPr marT="63500" marB="63500" marR="63500" marL="63500"/>
                </a:tc>
              </a:tr>
            </a:tbl>
          </a:graphicData>
        </a:graphic>
      </p:graphicFrame>
      <p:cxnSp>
        <p:nvCxnSpPr>
          <p:cNvPr id="912" name="Google Shape;912;p3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13" name="Google Shape;913;p3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14" name="Google Shape;914;p3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15" name="Google Shape;915;p3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16" name="Google Shape;916;p3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17" name="Google Shape;917;p3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18" name="Google Shape;918;p3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19" name="Google Shape;919;p3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920" name="Google Shape;920;p37"/>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38"/>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7200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2.0 Information about the System, Community and Surroundings (2)</a:t>
            </a:r>
            <a:endParaRPr b="1" i="0" sz="1800" u="none" cap="none" strike="noStrike">
              <a:solidFill>
                <a:srgbClr val="000000"/>
              </a:solidFill>
              <a:latin typeface="Nunito"/>
              <a:ea typeface="Nunito"/>
              <a:cs typeface="Nunito"/>
              <a:sym typeface="Nunito"/>
            </a:endParaRPr>
          </a:p>
        </p:txBody>
      </p:sp>
      <p:sp>
        <p:nvSpPr>
          <p:cNvPr id="926" name="Google Shape;926;p3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927" name="Google Shape;927;p38"/>
          <p:cNvGraphicFramePr/>
          <p:nvPr/>
        </p:nvGraphicFramePr>
        <p:xfrm>
          <a:off x="75125" y="735325"/>
          <a:ext cx="3000000" cy="3000000"/>
        </p:xfrm>
        <a:graphic>
          <a:graphicData uri="http://schemas.openxmlformats.org/drawingml/2006/table">
            <a:tbl>
              <a:tblPr bandRow="1">
                <a:noFill/>
                <a:tableStyleId>{56112506-B117-4AED-A063-30A0A4E8FD4E}</a:tableStyleId>
              </a:tblPr>
              <a:tblGrid>
                <a:gridCol w="8985950"/>
              </a:tblGrid>
              <a:tr h="4879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2.2 System Details- </a:t>
                      </a:r>
                      <a:endParaRPr b="1" sz="1400" u="none" cap="none" strike="noStrike">
                        <a:latin typeface="Times New Roman"/>
                        <a:ea typeface="Times New Roman"/>
                        <a:cs typeface="Times New Roman"/>
                        <a:sym typeface="Times New Roman"/>
                      </a:endParaRPr>
                    </a:p>
                  </a:txBody>
                  <a:tcPr marT="63500" marB="63500" marR="63500" marL="63500">
                    <a:solidFill>
                      <a:srgbClr val="9E9E9E"/>
                    </a:solidFill>
                  </a:tcPr>
                </a:tc>
              </a:tr>
              <a:tr h="1474675">
                <a:tc>
                  <a:txBody>
                    <a:bodyPr/>
                    <a:lstStyle/>
                    <a:p>
                      <a:pPr indent="0" lvl="0" marL="0" marR="0" rtl="0" algn="l">
                        <a:lnSpc>
                          <a:spcPct val="100000"/>
                        </a:lnSpc>
                        <a:spcBef>
                          <a:spcPts val="0"/>
                        </a:spcBef>
                        <a:spcAft>
                          <a:spcPts val="0"/>
                        </a:spcAft>
                        <a:buClr>
                          <a:srgbClr val="000000"/>
                        </a:buClr>
                        <a:buSzPts val="1200"/>
                        <a:buFont typeface="Arial"/>
                        <a:buNone/>
                      </a:pPr>
                      <a:r>
                        <a:rPr i="1" lang="en-GB" sz="1200" u="none" cap="none" strike="noStrike">
                          <a:solidFill>
                            <a:srgbClr val="000080"/>
                          </a:solidFill>
                          <a:latin typeface="Times New Roman"/>
                          <a:ea typeface="Times New Roman"/>
                          <a:cs typeface="Times New Roman"/>
                          <a:sym typeface="Times New Roman"/>
                        </a:rPr>
                        <a:t>Nature of service and its elements- for say computer literacy Who provides the service : School teacher </a:t>
                      </a:r>
                      <a:endParaRPr sz="1400" u="none" cap="none" strike="noStrike">
                        <a:latin typeface="Times New Roman"/>
                        <a:ea typeface="Times New Roman"/>
                        <a:cs typeface="Times New Roman"/>
                        <a:sym typeface="Times New Roman"/>
                      </a:endParaRPr>
                    </a:p>
                    <a:p>
                      <a:pPr indent="-76200" lvl="0" marL="457200" marR="0" rtl="0" algn="l">
                        <a:lnSpc>
                          <a:spcPct val="100000"/>
                        </a:lnSpc>
                        <a:spcBef>
                          <a:spcPts val="0"/>
                        </a:spcBef>
                        <a:spcAft>
                          <a:spcPts val="0"/>
                        </a:spcAft>
                        <a:buClr>
                          <a:srgbClr val="000000"/>
                        </a:buClr>
                        <a:buSzPts val="1200"/>
                        <a:buFont typeface="Times New Roman"/>
                        <a:buAutoNum type="arabicPeriod"/>
                      </a:pPr>
                      <a:r>
                        <a:rPr i="1" lang="en-GB" sz="1200" u="none" cap="none" strike="noStrike">
                          <a:solidFill>
                            <a:srgbClr val="000080"/>
                          </a:solidFill>
                          <a:latin typeface="Times New Roman"/>
                          <a:ea typeface="Times New Roman"/>
                          <a:cs typeface="Times New Roman"/>
                          <a:sym typeface="Times New Roman"/>
                        </a:rPr>
                        <a:t>Who receives the service (the outcome) : 8th standard students </a:t>
                      </a:r>
                      <a:endParaRPr sz="1400" u="none" cap="none" strike="noStrike">
                        <a:latin typeface="Times New Roman"/>
                        <a:ea typeface="Times New Roman"/>
                        <a:cs typeface="Times New Roman"/>
                        <a:sym typeface="Times New Roman"/>
                      </a:endParaRPr>
                    </a:p>
                    <a:p>
                      <a:pPr indent="-76200" lvl="0" marL="457200" marR="0" rtl="0" algn="l">
                        <a:lnSpc>
                          <a:spcPct val="100000"/>
                        </a:lnSpc>
                        <a:spcBef>
                          <a:spcPts val="0"/>
                        </a:spcBef>
                        <a:spcAft>
                          <a:spcPts val="0"/>
                        </a:spcAft>
                        <a:buClr>
                          <a:srgbClr val="000000"/>
                        </a:buClr>
                        <a:buSzPts val="1200"/>
                        <a:buFont typeface="Times New Roman"/>
                        <a:buAutoNum type="arabicPeriod"/>
                      </a:pPr>
                      <a:r>
                        <a:rPr i="1" lang="en-GB" sz="1200" u="none" cap="none" strike="noStrike">
                          <a:solidFill>
                            <a:srgbClr val="000080"/>
                          </a:solidFill>
                          <a:latin typeface="Times New Roman"/>
                          <a:ea typeface="Times New Roman"/>
                          <a:cs typeface="Times New Roman"/>
                          <a:sym typeface="Times New Roman"/>
                        </a:rPr>
                        <a:t>What inputs or materials are used: Notebooks for taking class notes and exercises </a:t>
                      </a:r>
                      <a:endParaRPr sz="1400" u="none" cap="none" strike="noStrike">
                        <a:latin typeface="Times New Roman"/>
                        <a:ea typeface="Times New Roman"/>
                        <a:cs typeface="Times New Roman"/>
                        <a:sym typeface="Times New Roman"/>
                      </a:endParaRPr>
                    </a:p>
                    <a:p>
                      <a:pPr indent="-76200" lvl="0" marL="457200" marR="0" rtl="0" algn="l">
                        <a:lnSpc>
                          <a:spcPct val="100000"/>
                        </a:lnSpc>
                        <a:spcBef>
                          <a:spcPts val="0"/>
                        </a:spcBef>
                        <a:spcAft>
                          <a:spcPts val="0"/>
                        </a:spcAft>
                        <a:buClr>
                          <a:srgbClr val="000000"/>
                        </a:buClr>
                        <a:buSzPts val="1200"/>
                        <a:buFont typeface="Times New Roman"/>
                        <a:buAutoNum type="arabicPeriod"/>
                      </a:pPr>
                      <a:r>
                        <a:rPr i="1" lang="en-GB" sz="1200" u="none" cap="none" strike="noStrike">
                          <a:solidFill>
                            <a:srgbClr val="000080"/>
                          </a:solidFill>
                          <a:latin typeface="Times New Roman"/>
                          <a:ea typeface="Times New Roman"/>
                          <a:cs typeface="Times New Roman"/>
                          <a:sym typeface="Times New Roman"/>
                        </a:rPr>
                        <a:t>How much area is used: 5 feet by 5 feet for workstation and  for 20 students about 500 square feet</a:t>
                      </a:r>
                      <a:endParaRPr sz="1400" u="none" cap="none" strike="noStrike">
                        <a:latin typeface="Times New Roman"/>
                        <a:ea typeface="Times New Roman"/>
                        <a:cs typeface="Times New Roman"/>
                        <a:sym typeface="Times New Roman"/>
                      </a:endParaRPr>
                    </a:p>
                    <a:p>
                      <a:pPr indent="-76200" lvl="0" marL="457200" marR="0" rtl="0" algn="l">
                        <a:lnSpc>
                          <a:spcPct val="100000"/>
                        </a:lnSpc>
                        <a:spcBef>
                          <a:spcPts val="0"/>
                        </a:spcBef>
                        <a:spcAft>
                          <a:spcPts val="0"/>
                        </a:spcAft>
                        <a:buClr>
                          <a:srgbClr val="000000"/>
                        </a:buClr>
                        <a:buSzPts val="1200"/>
                        <a:buFont typeface="Times New Roman"/>
                        <a:buAutoNum type="arabicPeriod"/>
                      </a:pPr>
                      <a:r>
                        <a:rPr i="1" lang="en-GB" sz="1200" u="none" cap="none" strike="noStrike">
                          <a:solidFill>
                            <a:srgbClr val="000080"/>
                          </a:solidFill>
                          <a:latin typeface="Times New Roman"/>
                          <a:ea typeface="Times New Roman"/>
                          <a:cs typeface="Times New Roman"/>
                          <a:sym typeface="Times New Roman"/>
                        </a:rPr>
                        <a:t>What is infrastructure like furniture or software or hardware- computer, workstation, keyboard, mouse and power, chairs</a:t>
                      </a:r>
                      <a:endParaRPr sz="1400" u="none" cap="none" strike="noStrike">
                        <a:latin typeface="Times New Roman"/>
                        <a:ea typeface="Times New Roman"/>
                        <a:cs typeface="Times New Roman"/>
                        <a:sym typeface="Times New Roman"/>
                      </a:endParaRPr>
                    </a:p>
                    <a:p>
                      <a:pPr indent="-76200" lvl="0" marL="457200" marR="0" rtl="0" algn="l">
                        <a:lnSpc>
                          <a:spcPct val="100000"/>
                        </a:lnSpc>
                        <a:spcBef>
                          <a:spcPts val="0"/>
                        </a:spcBef>
                        <a:spcAft>
                          <a:spcPts val="0"/>
                        </a:spcAft>
                        <a:buClr>
                          <a:srgbClr val="000000"/>
                        </a:buClr>
                        <a:buSzPts val="1200"/>
                        <a:buFont typeface="Times New Roman"/>
                        <a:buAutoNum type="arabicPeriod"/>
                      </a:pPr>
                      <a:r>
                        <a:rPr i="1" lang="en-GB" sz="1200" u="none" cap="none" strike="noStrike">
                          <a:solidFill>
                            <a:srgbClr val="000080"/>
                          </a:solidFill>
                          <a:latin typeface="Times New Roman"/>
                          <a:ea typeface="Times New Roman"/>
                          <a:cs typeface="Times New Roman"/>
                          <a:sym typeface="Times New Roman"/>
                        </a:rPr>
                        <a:t>Add more simple elements- like lights, fans </a:t>
                      </a:r>
                      <a:endParaRPr sz="1400" u="none" cap="none" strike="noStrike">
                        <a:latin typeface="Times New Roman"/>
                        <a:ea typeface="Times New Roman"/>
                        <a:cs typeface="Times New Roman"/>
                        <a:sym typeface="Times New Roman"/>
                      </a:endParaRPr>
                    </a:p>
                  </a:txBody>
                  <a:tcPr marT="63500" marB="63500" marR="63500" marL="63500"/>
                </a:tc>
              </a:tr>
              <a:tr h="176757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So, list out for your Project in a similar way</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txBody>
                  <a:tcPr marT="63500" marB="63500" marR="63500" marL="63500"/>
                </a:tc>
              </a:tr>
            </a:tbl>
          </a:graphicData>
        </a:graphic>
      </p:graphicFrame>
      <p:cxnSp>
        <p:nvCxnSpPr>
          <p:cNvPr id="928" name="Google Shape;928;p3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29" name="Google Shape;929;p3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30" name="Google Shape;930;p3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31" name="Google Shape;931;p3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32" name="Google Shape;932;p3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33" name="Google Shape;933;p3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34" name="Google Shape;934;p3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35" name="Google Shape;935;p3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936" name="Google Shape;936;p38"/>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39"/>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7200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2.0 Information about the System, Community and Surroundings (3)</a:t>
            </a:r>
            <a:endParaRPr b="1" i="0" sz="1800" u="none" cap="none" strike="noStrike">
              <a:solidFill>
                <a:srgbClr val="000000"/>
              </a:solidFill>
              <a:latin typeface="Nunito"/>
              <a:ea typeface="Nunito"/>
              <a:cs typeface="Nunito"/>
              <a:sym typeface="Nunito"/>
            </a:endParaRPr>
          </a:p>
        </p:txBody>
      </p:sp>
      <p:sp>
        <p:nvSpPr>
          <p:cNvPr id="942" name="Google Shape;942;p3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943" name="Google Shape;943;p39"/>
          <p:cNvGraphicFramePr/>
          <p:nvPr/>
        </p:nvGraphicFramePr>
        <p:xfrm>
          <a:off x="75125" y="735325"/>
          <a:ext cx="3000000" cy="3000000"/>
        </p:xfrm>
        <a:graphic>
          <a:graphicData uri="http://schemas.openxmlformats.org/drawingml/2006/table">
            <a:tbl>
              <a:tblPr bandRow="1">
                <a:noFill/>
                <a:tableStyleId>{56112506-B117-4AED-A063-30A0A4E8FD4E}</a:tableStyleId>
              </a:tblPr>
              <a:tblGrid>
                <a:gridCol w="8985950"/>
              </a:tblGrid>
              <a:tr h="5040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2.3 Functioning of the Current System or Absence of any system</a:t>
                      </a:r>
                      <a:endParaRPr b="1" sz="1400" u="none" cap="none" strike="noStrike">
                        <a:latin typeface="Times New Roman"/>
                        <a:ea typeface="Times New Roman"/>
                        <a:cs typeface="Times New Roman"/>
                        <a:sym typeface="Times New Roman"/>
                      </a:endParaRPr>
                    </a:p>
                  </a:txBody>
                  <a:tcPr marT="63500" marB="63500" marR="63500" marL="63500" anchor="ctr">
                    <a:solidFill>
                      <a:srgbClr val="9E9E9E"/>
                    </a:solidFill>
                  </a:tcPr>
                </a:tc>
              </a:tr>
              <a:tr h="71617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 Useful is what is beneficial and gainful  to the user and community and harmful is what is causes pain/difficulty  to user. </a:t>
                      </a:r>
                      <a:r>
                        <a:rPr i="1" lang="en-GB" sz="1200" u="none" cap="none" strike="noStrike">
                          <a:solidFill>
                            <a:srgbClr val="0070C0"/>
                          </a:solidFill>
                          <a:latin typeface="Times New Roman"/>
                          <a:ea typeface="Times New Roman"/>
                          <a:cs typeface="Times New Roman"/>
                          <a:sym typeface="Times New Roman"/>
                        </a:rPr>
                        <a:t>Example :Computer literacy – there are systems available, curriculum well defined and workstations available  that is beneficial, the harmful aspect is outdated systems, that do not work well, are ,slow, no proper virus protection</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Arial"/>
                        <a:buNone/>
                      </a:pPr>
                      <a:r>
                        <a:rPr i="1" lang="en-GB" sz="1200" u="none" cap="none" strike="noStrike">
                          <a:solidFill>
                            <a:schemeClr val="lt1"/>
                          </a:solidFill>
                          <a:latin typeface="Times New Roman"/>
                          <a:ea typeface="Times New Roman"/>
                          <a:cs typeface="Times New Roman"/>
                          <a:sym typeface="Times New Roman"/>
                        </a:rPr>
                        <a:t> </a:t>
                      </a:r>
                      <a:endParaRPr i="1" sz="1200" u="none" cap="none" strike="noStrike">
                        <a:solidFill>
                          <a:schemeClr val="lt1"/>
                        </a:solidFill>
                        <a:latin typeface="Times New Roman"/>
                        <a:ea typeface="Times New Roman"/>
                        <a:cs typeface="Times New Roman"/>
                        <a:sym typeface="Times New Roman"/>
                      </a:endParaRPr>
                    </a:p>
                  </a:txBody>
                  <a:tcPr marT="63500" marB="63500" marR="63500" marL="63500"/>
                </a:tc>
              </a:tr>
              <a:tr h="1236550">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txBody>
                  <a:tcPr marT="45725" marB="45725" marR="91450" marL="91450"/>
                </a:tc>
              </a:tr>
            </a:tbl>
          </a:graphicData>
        </a:graphic>
      </p:graphicFrame>
      <p:cxnSp>
        <p:nvCxnSpPr>
          <p:cNvPr id="944" name="Google Shape;944;p3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45" name="Google Shape;945;p3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46" name="Google Shape;946;p3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47" name="Google Shape;947;p3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48" name="Google Shape;948;p3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49" name="Google Shape;949;p3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50" name="Google Shape;950;p3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51" name="Google Shape;951;p3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952" name="Google Shape;952;p39"/>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
          <p:cNvSpPr txBox="1"/>
          <p:nvPr/>
        </p:nvSpPr>
        <p:spPr>
          <a:xfrm>
            <a:off x="0" y="0"/>
            <a:ext cx="9144000" cy="730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151616"/>
                </a:solidFill>
                <a:latin typeface="Nunito"/>
                <a:ea typeface="Nunito"/>
                <a:cs typeface="Nunito"/>
                <a:sym typeface="Nunito"/>
              </a:rPr>
              <a:t>The Empathy Module Outcomes </a:t>
            </a:r>
            <a:endParaRPr b="0" i="0" sz="1400" u="none" cap="none" strike="noStrike">
              <a:solidFill>
                <a:srgbClr val="000000"/>
              </a:solidFill>
              <a:latin typeface="Abel"/>
              <a:ea typeface="Abel"/>
              <a:cs typeface="Abel"/>
              <a:sym typeface="Abel"/>
            </a:endParaRPr>
          </a:p>
        </p:txBody>
      </p:sp>
      <p:sp>
        <p:nvSpPr>
          <p:cNvPr id="317" name="Google Shape;317;p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318" name="Google Shape;318;p4"/>
          <p:cNvSpPr txBox="1"/>
          <p:nvPr/>
        </p:nvSpPr>
        <p:spPr>
          <a:xfrm>
            <a:off x="94527" y="929976"/>
            <a:ext cx="9049500" cy="2760300"/>
          </a:xfrm>
          <a:prstGeom prst="rect">
            <a:avLst/>
          </a:prstGeom>
          <a:noFill/>
          <a:ln>
            <a:noFill/>
          </a:ln>
        </p:spPr>
        <p:txBody>
          <a:bodyPr anchorCtr="0" anchor="t" bIns="45700" lIns="91425" spcFirstLastPara="1" rIns="91425" wrap="square" tIns="45700">
            <a:spAutoFit/>
          </a:bodyPr>
          <a:lstStyle/>
          <a:p>
            <a:pPr indent="0" lvl="0" marL="179999" marR="0" rtl="0" algn="l">
              <a:lnSpc>
                <a:spcPct val="150000"/>
              </a:lnSpc>
              <a:spcBef>
                <a:spcPts val="0"/>
              </a:spcBef>
              <a:spcAft>
                <a:spcPts val="0"/>
              </a:spcAft>
              <a:buClr>
                <a:srgbClr val="000000"/>
              </a:buClr>
              <a:buSzPts val="1400"/>
              <a:buFont typeface="Arial"/>
              <a:buNone/>
            </a:pPr>
            <a:r>
              <a:rPr b="1" i="0" lang="en-GB" sz="1400" u="none" cap="none" strike="noStrike">
                <a:solidFill>
                  <a:srgbClr val="151616"/>
                </a:solidFill>
                <a:latin typeface="Times New Roman"/>
                <a:ea typeface="Times New Roman"/>
                <a:cs typeface="Times New Roman"/>
                <a:sym typeface="Times New Roman"/>
              </a:rPr>
              <a:t>The outcome from the Empathy Module will be :</a:t>
            </a:r>
            <a:endParaRPr b="0" i="0" sz="1400" u="none" cap="none" strike="noStrike">
              <a:solidFill>
                <a:srgbClr val="000000"/>
              </a:solidFill>
              <a:latin typeface="Times New Roman"/>
              <a:ea typeface="Times New Roman"/>
              <a:cs typeface="Times New Roman"/>
              <a:sym typeface="Times New Roman"/>
            </a:endParaRPr>
          </a:p>
          <a:p>
            <a:pPr indent="-342898" lvl="0" marL="522899" marR="0" rtl="0" algn="l">
              <a:lnSpc>
                <a:spcPct val="150000"/>
              </a:lnSpc>
              <a:spcBef>
                <a:spcPts val="1000"/>
              </a:spcBef>
              <a:spcAft>
                <a:spcPts val="0"/>
              </a:spcAft>
              <a:buClr>
                <a:srgbClr val="000000"/>
              </a:buClr>
              <a:buSzPts val="1400"/>
              <a:buFont typeface="Times New Roman"/>
              <a:buAutoNum type="alphaLcPeriod"/>
            </a:pPr>
            <a:r>
              <a:rPr b="1" i="0" lang="en-GB" sz="1400" u="none" cap="none" strike="noStrike">
                <a:solidFill>
                  <a:srgbClr val="151616"/>
                </a:solidFill>
                <a:latin typeface="Times New Roman"/>
                <a:ea typeface="Times New Roman"/>
                <a:cs typeface="Times New Roman"/>
                <a:sym typeface="Times New Roman"/>
              </a:rPr>
              <a:t>A self exploration that will help to sensitize one towards empathy </a:t>
            </a:r>
            <a:endParaRPr b="0" i="0" sz="1400" u="none" cap="none" strike="noStrike">
              <a:solidFill>
                <a:srgbClr val="000000"/>
              </a:solidFill>
              <a:latin typeface="Times New Roman"/>
              <a:ea typeface="Times New Roman"/>
              <a:cs typeface="Times New Roman"/>
              <a:sym typeface="Times New Roman"/>
            </a:endParaRPr>
          </a:p>
          <a:p>
            <a:pPr indent="-342898" lvl="0" marL="522899" marR="0" rtl="0" algn="l">
              <a:lnSpc>
                <a:spcPct val="150000"/>
              </a:lnSpc>
              <a:spcBef>
                <a:spcPts val="1000"/>
              </a:spcBef>
              <a:spcAft>
                <a:spcPts val="0"/>
              </a:spcAft>
              <a:buClr>
                <a:srgbClr val="000000"/>
              </a:buClr>
              <a:buSzPts val="1400"/>
              <a:buFont typeface="Times New Roman"/>
              <a:buAutoNum type="alphaLcPeriod"/>
            </a:pPr>
            <a:r>
              <a:rPr b="1" i="0" lang="en-GB" sz="1400" u="none" cap="none" strike="noStrike">
                <a:solidFill>
                  <a:srgbClr val="151616"/>
                </a:solidFill>
                <a:latin typeface="Times New Roman"/>
                <a:ea typeface="Times New Roman"/>
                <a:cs typeface="Times New Roman"/>
                <a:sym typeface="Times New Roman"/>
              </a:rPr>
              <a:t>Understanding and awareness of how to conduct a preliminary survey on your project by meeting with stakeholders to get initial perspectives and set the context for a deeper study</a:t>
            </a:r>
            <a:endParaRPr b="0" i="0" sz="1400" u="none" cap="none" strike="noStrike">
              <a:solidFill>
                <a:srgbClr val="000000"/>
              </a:solidFill>
              <a:latin typeface="Times New Roman"/>
              <a:ea typeface="Times New Roman"/>
              <a:cs typeface="Times New Roman"/>
              <a:sym typeface="Times New Roman"/>
            </a:endParaRPr>
          </a:p>
          <a:p>
            <a:pPr indent="-342898" lvl="0" marL="522899" marR="0" rtl="0" algn="l">
              <a:lnSpc>
                <a:spcPct val="150000"/>
              </a:lnSpc>
              <a:spcBef>
                <a:spcPts val="1000"/>
              </a:spcBef>
              <a:spcAft>
                <a:spcPts val="0"/>
              </a:spcAft>
              <a:buClr>
                <a:srgbClr val="000000"/>
              </a:buClr>
              <a:buSzPts val="1400"/>
              <a:buFont typeface="Times New Roman"/>
              <a:buAutoNum type="alphaLcPeriod"/>
            </a:pPr>
            <a:r>
              <a:rPr b="1" i="0" lang="en-GB" sz="1400" u="none" cap="none" strike="noStrike">
                <a:solidFill>
                  <a:srgbClr val="151616"/>
                </a:solidFill>
                <a:latin typeface="Times New Roman"/>
                <a:ea typeface="Times New Roman"/>
                <a:cs typeface="Times New Roman"/>
                <a:sym typeface="Times New Roman"/>
              </a:rPr>
              <a:t>Create a detailed questionnaire for interviews and observations to create an Empathy Map that will open the opportunities and issues that need to be innovatively worked with</a:t>
            </a:r>
            <a:endParaRPr b="0" i="0" sz="1400" u="none" cap="none" strike="noStrike">
              <a:solidFill>
                <a:srgbClr val="000000"/>
              </a:solidFill>
              <a:latin typeface="Times New Roman"/>
              <a:ea typeface="Times New Roman"/>
              <a:cs typeface="Times New Roman"/>
              <a:sym typeface="Times New Roman"/>
            </a:endParaRPr>
          </a:p>
          <a:p>
            <a:pPr indent="-342898" lvl="0" marL="522899" marR="0" rtl="0" algn="l">
              <a:lnSpc>
                <a:spcPct val="150000"/>
              </a:lnSpc>
              <a:spcBef>
                <a:spcPts val="1000"/>
              </a:spcBef>
              <a:spcAft>
                <a:spcPts val="0"/>
              </a:spcAft>
              <a:buClr>
                <a:srgbClr val="000000"/>
              </a:buClr>
              <a:buSzPts val="1400"/>
              <a:buFont typeface="Arial"/>
              <a:buAutoNum type="alphaLcPeriod"/>
            </a:pPr>
            <a:r>
              <a:rPr b="1" i="0" lang="en-GB" sz="1400" u="none" cap="none" strike="noStrike">
                <a:solidFill>
                  <a:srgbClr val="151616"/>
                </a:solidFill>
                <a:latin typeface="Times New Roman"/>
                <a:ea typeface="Times New Roman"/>
                <a:cs typeface="Times New Roman"/>
                <a:sym typeface="Times New Roman"/>
              </a:rPr>
              <a:t>At the same time observe, interview and fill in the Empathy Statement, with a structured approach</a:t>
            </a:r>
            <a:r>
              <a:rPr b="1" i="0" lang="en-GB" sz="1400" u="none" cap="none" strike="noStrike">
                <a:solidFill>
                  <a:srgbClr val="15161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319" name="Google Shape;319;p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20" name="Google Shape;320;p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21" name="Google Shape;321;p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22" name="Google Shape;322;p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23" name="Google Shape;323;p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324" name="Google Shape;324;p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325" name="Google Shape;325;p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326" name="Google Shape;326;p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327" name="Google Shape;327;p4"/>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40"/>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7200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2.0 Information about the System, Community and Surroundings (4)</a:t>
            </a:r>
            <a:endParaRPr b="1" i="0" sz="1800" u="none" cap="none" strike="noStrike">
              <a:solidFill>
                <a:srgbClr val="000000"/>
              </a:solidFill>
              <a:latin typeface="Nunito"/>
              <a:ea typeface="Nunito"/>
              <a:cs typeface="Nunito"/>
              <a:sym typeface="Nunito"/>
            </a:endParaRPr>
          </a:p>
        </p:txBody>
      </p:sp>
      <p:sp>
        <p:nvSpPr>
          <p:cNvPr id="958" name="Google Shape;958;p4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959" name="Google Shape;959;p40"/>
          <p:cNvGraphicFramePr/>
          <p:nvPr/>
        </p:nvGraphicFramePr>
        <p:xfrm>
          <a:off x="75125" y="735325"/>
          <a:ext cx="3000000" cy="3000000"/>
        </p:xfrm>
        <a:graphic>
          <a:graphicData uri="http://schemas.openxmlformats.org/drawingml/2006/table">
            <a:tbl>
              <a:tblPr bandRow="1">
                <a:noFill/>
                <a:tableStyleId>{56112506-B117-4AED-A063-30A0A4E8FD4E}</a:tableStyleId>
              </a:tblPr>
              <a:tblGrid>
                <a:gridCol w="8985950"/>
              </a:tblGrid>
              <a:tr h="4879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2.4 Environment of the community or the area of study</a:t>
                      </a:r>
                      <a:endParaRPr b="1" sz="1400" u="none" cap="none" strike="noStrike">
                        <a:latin typeface="Times New Roman"/>
                        <a:ea typeface="Times New Roman"/>
                        <a:cs typeface="Times New Roman"/>
                        <a:sym typeface="Times New Roman"/>
                      </a:endParaRPr>
                    </a:p>
                  </a:txBody>
                  <a:tcPr marT="63500" marB="63500" marR="63500" marL="63500">
                    <a:solidFill>
                      <a:srgbClr val="9E9E9E"/>
                    </a:solidFill>
                  </a:tcPr>
                </a:tc>
              </a:tr>
              <a:tr h="78662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Describe the environment around the place of study - Roads, shops, market, place of worship, trees, water body etc. </a:t>
                      </a:r>
                      <a:r>
                        <a:rPr i="1" lang="en-GB" sz="1100" u="none" cap="none" strike="noStrike">
                          <a:solidFill>
                            <a:srgbClr val="0070C0"/>
                          </a:solidFill>
                          <a:latin typeface="Times New Roman"/>
                          <a:ea typeface="Times New Roman"/>
                          <a:cs typeface="Times New Roman"/>
                          <a:sym typeface="Times New Roman"/>
                        </a:rPr>
                        <a:t>For Computer Literacy: Environment is School Classroom /Computer lab, Air Conditioned or Ambient temperature, </a:t>
                      </a:r>
                      <a:endParaRPr i="1" sz="1100" u="none" cap="none" strike="noStrike">
                        <a:solidFill>
                          <a:srgbClr val="0070C0"/>
                        </a:solidFill>
                        <a:latin typeface="Times New Roman"/>
                        <a:ea typeface="Times New Roman"/>
                        <a:cs typeface="Times New Roman"/>
                        <a:sym typeface="Times New Roman"/>
                      </a:endParaRPr>
                    </a:p>
                  </a:txBody>
                  <a:tcPr marT="63500" marB="63500" marR="63500" marL="63500"/>
                </a:tc>
              </a:tr>
              <a:tr h="1767575">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txBody>
                  <a:tcPr marT="63500" marB="63500" marR="63500" marL="63500"/>
                </a:tc>
              </a:tr>
            </a:tbl>
          </a:graphicData>
        </a:graphic>
      </p:graphicFrame>
      <p:cxnSp>
        <p:nvCxnSpPr>
          <p:cNvPr id="960" name="Google Shape;960;p4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61" name="Google Shape;961;p4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62" name="Google Shape;962;p4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63" name="Google Shape;963;p4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64" name="Google Shape;964;p4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65" name="Google Shape;965;p4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66" name="Google Shape;966;p4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67" name="Google Shape;967;p4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968" name="Google Shape;968;p40"/>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41"/>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3.0 Information about the Project (1)</a:t>
            </a:r>
            <a:endParaRPr b="1" i="0" sz="1800" u="none" cap="none" strike="noStrike">
              <a:solidFill>
                <a:srgbClr val="000000"/>
              </a:solidFill>
              <a:latin typeface="Nunito"/>
              <a:ea typeface="Nunito"/>
              <a:cs typeface="Nunito"/>
              <a:sym typeface="Nunito"/>
            </a:endParaRPr>
          </a:p>
        </p:txBody>
      </p:sp>
      <p:sp>
        <p:nvSpPr>
          <p:cNvPr id="974" name="Google Shape;974;p4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975" name="Google Shape;975;p41"/>
          <p:cNvGraphicFramePr/>
          <p:nvPr/>
        </p:nvGraphicFramePr>
        <p:xfrm>
          <a:off x="75125" y="735325"/>
          <a:ext cx="3000000" cy="3000000"/>
        </p:xfrm>
        <a:graphic>
          <a:graphicData uri="http://schemas.openxmlformats.org/drawingml/2006/table">
            <a:tbl>
              <a:tblPr bandRow="1">
                <a:noFill/>
                <a:tableStyleId>{56112506-B117-4AED-A063-30A0A4E8FD4E}</a:tableStyleId>
              </a:tblPr>
              <a:tblGrid>
                <a:gridCol w="8985950"/>
              </a:tblGrid>
              <a:tr h="5040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3.1 The opportunity that the Project presents when resolved that will be beneficial to users </a:t>
                      </a:r>
                      <a:endParaRPr b="1" sz="1400" u="none" cap="none" strike="noStrike">
                        <a:latin typeface="Times New Roman"/>
                        <a:ea typeface="Times New Roman"/>
                        <a:cs typeface="Times New Roman"/>
                        <a:sym typeface="Times New Roman"/>
                      </a:endParaRPr>
                    </a:p>
                  </a:txBody>
                  <a:tcPr marT="63500" marB="63500" marR="63500" marL="63500" anchor="ctr">
                    <a:solidFill>
                      <a:srgbClr val="9E9E9E"/>
                    </a:solidFill>
                  </a:tcPr>
                </a:tc>
              </a:tr>
              <a:tr h="58037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Describe the nature of the Project : </a:t>
                      </a:r>
                      <a:r>
                        <a:rPr i="1" lang="en-GB" sz="1100" u="none" cap="none" strike="noStrike">
                          <a:solidFill>
                            <a:srgbClr val="0070C0"/>
                          </a:solidFill>
                          <a:latin typeface="Times New Roman"/>
                          <a:ea typeface="Times New Roman"/>
                          <a:cs typeface="Times New Roman"/>
                          <a:sym typeface="Times New Roman"/>
                        </a:rPr>
                        <a:t>Not enough computer literacy , students are not offered relevant computer classes or there is no proper facility or curriculum is old </a:t>
                      </a:r>
                      <a:endParaRPr b="1" i="1" sz="1300" u="none" cap="none" strike="noStrike">
                        <a:latin typeface="Times New Roman"/>
                        <a:ea typeface="Times New Roman"/>
                        <a:cs typeface="Times New Roman"/>
                        <a:sym typeface="Times New Roman"/>
                      </a:endParaRPr>
                    </a:p>
                  </a:txBody>
                  <a:tcPr marT="63500" marB="63500" marR="63500" marL="63500"/>
                </a:tc>
              </a:tr>
              <a:tr h="888550">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txBody>
                  <a:tcPr marT="63500" marB="63500" marR="63500" marL="63500"/>
                </a:tc>
              </a:tr>
              <a:tr h="30057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3.2 Describe reasons that could be causing the problems. </a:t>
                      </a:r>
                      <a:r>
                        <a:rPr b="1" i="1" lang="en-GB" sz="1200" u="none" cap="none" strike="noStrike">
                          <a:solidFill>
                            <a:srgbClr val="0070C0"/>
                          </a:solidFill>
                          <a:latin typeface="Times New Roman"/>
                          <a:ea typeface="Times New Roman"/>
                          <a:cs typeface="Times New Roman"/>
                          <a:sym typeface="Times New Roman"/>
                        </a:rPr>
                        <a:t>List various direct and related reasons</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70C0"/>
                          </a:solidFill>
                          <a:latin typeface="Times New Roman"/>
                          <a:ea typeface="Times New Roman"/>
                          <a:cs typeface="Times New Roman"/>
                          <a:sym typeface="Times New Roman"/>
                        </a:rPr>
                        <a:t>Example : high class strength, teacher availability, no proper facilities</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txBody>
                  <a:tcPr marT="63500" marB="63500" marR="63500" marL="63500"/>
                </a:tc>
              </a:tr>
              <a:tr h="300575">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txBody>
                  <a:tcPr marT="63500" marB="63500" marR="63500" marL="63500"/>
                </a:tc>
              </a:tr>
            </a:tbl>
          </a:graphicData>
        </a:graphic>
      </p:graphicFrame>
      <p:cxnSp>
        <p:nvCxnSpPr>
          <p:cNvPr id="976" name="Google Shape;976;p4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77" name="Google Shape;977;p4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78" name="Google Shape;978;p4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79" name="Google Shape;979;p4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80" name="Google Shape;980;p4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81" name="Google Shape;981;p4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82" name="Google Shape;982;p4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83" name="Google Shape;983;p4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984" name="Google Shape;984;p41"/>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sp>
        <p:nvSpPr>
          <p:cNvPr id="989" name="Google Shape;989;p42"/>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3.0 Information about the problem situation or opportunity stated (2)</a:t>
            </a:r>
            <a:endParaRPr b="1" i="0" sz="1800" u="none" cap="none" strike="noStrike">
              <a:solidFill>
                <a:srgbClr val="000000"/>
              </a:solidFill>
              <a:latin typeface="Nunito"/>
              <a:ea typeface="Nunito"/>
              <a:cs typeface="Nunito"/>
              <a:sym typeface="Nunito"/>
            </a:endParaRPr>
          </a:p>
        </p:txBody>
      </p:sp>
      <p:sp>
        <p:nvSpPr>
          <p:cNvPr id="990" name="Google Shape;990;p4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991" name="Google Shape;991;p42"/>
          <p:cNvGraphicFramePr/>
          <p:nvPr/>
        </p:nvGraphicFramePr>
        <p:xfrm>
          <a:off x="75125" y="735325"/>
          <a:ext cx="3000000" cy="3000000"/>
        </p:xfrm>
        <a:graphic>
          <a:graphicData uri="http://schemas.openxmlformats.org/drawingml/2006/table">
            <a:tbl>
              <a:tblPr bandRow="1">
                <a:noFill/>
                <a:tableStyleId>{56112506-B117-4AED-A063-30A0A4E8FD4E}</a:tableStyleId>
              </a:tblPr>
              <a:tblGrid>
                <a:gridCol w="8985950"/>
              </a:tblGrid>
              <a:tr h="5158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3.3 What might happen if the Project continues to exist in the same manner?</a:t>
                      </a:r>
                      <a:endParaRPr b="1" sz="1400" u="none" cap="none" strike="noStrike">
                        <a:latin typeface="Times New Roman"/>
                        <a:ea typeface="Times New Roman"/>
                        <a:cs typeface="Times New Roman"/>
                        <a:sym typeface="Times New Roman"/>
                      </a:endParaRPr>
                    </a:p>
                  </a:txBody>
                  <a:tcPr marT="63500" marB="63500" marR="63500" marL="63500" anchor="ctr">
                    <a:solidFill>
                      <a:srgbClr val="9E9E9E"/>
                    </a:solidFill>
                  </a:tcPr>
                </a:tc>
              </a:tr>
              <a:tr h="351325">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70C0"/>
                          </a:solidFill>
                          <a:latin typeface="Times New Roman"/>
                          <a:ea typeface="Times New Roman"/>
                          <a:cs typeface="Times New Roman"/>
                          <a:sym typeface="Times New Roman"/>
                        </a:rPr>
                        <a:t>Like low computer literacy would mean not able to cope with current trends, study well for exams through internet, self education </a:t>
                      </a:r>
                      <a:r>
                        <a:rPr i="1" lang="en-GB" sz="1100" u="none" cap="none" strike="noStrike">
                          <a:latin typeface="Times New Roman"/>
                          <a:ea typeface="Times New Roman"/>
                          <a:cs typeface="Times New Roman"/>
                          <a:sym typeface="Times New Roman"/>
                        </a:rPr>
                        <a:t>..</a:t>
                      </a:r>
                      <a:endParaRPr i="1" sz="1100" u="none" cap="none" strike="noStrike">
                        <a:latin typeface="Times New Roman"/>
                        <a:ea typeface="Times New Roman"/>
                        <a:cs typeface="Times New Roman"/>
                        <a:sym typeface="Times New Roman"/>
                      </a:endParaRPr>
                    </a:p>
                  </a:txBody>
                  <a:tcPr marT="63500" marB="63500" marR="63500" marL="63500"/>
                </a:tc>
              </a:tr>
              <a:tr h="869425">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txBody>
                  <a:tcPr marT="63500" marB="63500" marR="63500" marL="63500"/>
                </a:tc>
              </a:tr>
              <a:tr h="890800">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3.4 What might be the other problems / resistance that might surface while attempting to solve this Project ? </a:t>
                      </a:r>
                      <a:r>
                        <a:rPr i="1" lang="en-GB" sz="1100" u="none" cap="none" strike="noStrike">
                          <a:solidFill>
                            <a:srgbClr val="0070C0"/>
                          </a:solidFill>
                          <a:latin typeface="Times New Roman"/>
                          <a:ea typeface="Times New Roman"/>
                          <a:cs typeface="Times New Roman"/>
                          <a:sym typeface="Times New Roman"/>
                        </a:rPr>
                        <a:t>Parents may be reluctant as it may lead to distractions, students may surf for games, movies and get addicted, may become  over reliant on self study versus class room study </a:t>
                      </a:r>
                      <a:endParaRPr i="1" sz="1050" u="none" cap="none" strike="noStrike">
                        <a:solidFill>
                          <a:srgbClr val="0070C0"/>
                        </a:solidFill>
                        <a:latin typeface="Times New Roman"/>
                        <a:ea typeface="Times New Roman"/>
                        <a:cs typeface="Times New Roman"/>
                        <a:sym typeface="Times New Roman"/>
                      </a:endParaRPr>
                    </a:p>
                  </a:txBody>
                  <a:tcPr marT="63500" marB="63500" marR="63500" marL="63500"/>
                </a:tc>
              </a:tr>
              <a:tr h="890800">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txBody>
                  <a:tcPr marT="63500" marB="63500" marR="63500" marL="63500"/>
                </a:tc>
              </a:tr>
            </a:tbl>
          </a:graphicData>
        </a:graphic>
      </p:graphicFrame>
      <p:cxnSp>
        <p:nvCxnSpPr>
          <p:cNvPr id="992" name="Google Shape;992;p4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93" name="Google Shape;993;p4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94" name="Google Shape;994;p4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995" name="Google Shape;995;p4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996" name="Google Shape;996;p4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997" name="Google Shape;997;p4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998" name="Google Shape;998;p4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999" name="Google Shape;999;p4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00" name="Google Shape;1000;p42"/>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43"/>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4.0 Ideal Vision of the Solution (1)  </a:t>
            </a:r>
            <a:endParaRPr b="1" i="0" sz="1800" u="none" cap="none" strike="noStrike">
              <a:solidFill>
                <a:srgbClr val="000000"/>
              </a:solidFill>
              <a:latin typeface="Nunito"/>
              <a:ea typeface="Nunito"/>
              <a:cs typeface="Nunito"/>
              <a:sym typeface="Nunito"/>
            </a:endParaRPr>
          </a:p>
        </p:txBody>
      </p:sp>
      <p:sp>
        <p:nvSpPr>
          <p:cNvPr id="1006" name="Google Shape;1006;p4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007" name="Google Shape;1007;p43"/>
          <p:cNvGraphicFramePr/>
          <p:nvPr/>
        </p:nvGraphicFramePr>
        <p:xfrm>
          <a:off x="75113" y="758725"/>
          <a:ext cx="3000000" cy="3000000"/>
        </p:xfrm>
        <a:graphic>
          <a:graphicData uri="http://schemas.openxmlformats.org/drawingml/2006/table">
            <a:tbl>
              <a:tblPr bandRow="1">
                <a:noFill/>
                <a:tableStyleId>{56112506-B117-4AED-A063-30A0A4E8FD4E}</a:tableStyleId>
              </a:tblPr>
              <a:tblGrid>
                <a:gridCol w="8984150"/>
              </a:tblGrid>
              <a:tr h="669150">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What do you think is an ideal solution? Describe the ideal solution to actual beneficiaries or users and all others who benefit by the solution. Everything in the system changes or remains unchanged or  becomes less complicated, while &lt;describe a required function&gt; appears, or &lt;describe a harmful function&gt; disappears.</a:t>
                      </a:r>
                      <a:endParaRPr b="1" i="1" sz="1300" u="none" cap="none" strike="noStrike">
                        <a:latin typeface="Times New Roman"/>
                        <a:ea typeface="Times New Roman"/>
                        <a:cs typeface="Times New Roman"/>
                        <a:sym typeface="Times New Roman"/>
                      </a:endParaRPr>
                    </a:p>
                  </a:txBody>
                  <a:tcPr marT="63500" marB="63500" marR="63500" marL="63500"/>
                </a:tc>
              </a:tr>
              <a:tr h="629375">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latin typeface="Times New Roman"/>
                          <a:ea typeface="Times New Roman"/>
                          <a:cs typeface="Times New Roman"/>
                          <a:sym typeface="Times New Roman"/>
                        </a:rPr>
                        <a:t>Computer Literacy : An ideal vision, is all students in 8</a:t>
                      </a:r>
                      <a:r>
                        <a:rPr baseline="30000" i="1" lang="en-GB" sz="1100" u="none" cap="none" strike="noStrike">
                          <a:latin typeface="Times New Roman"/>
                          <a:ea typeface="Times New Roman"/>
                          <a:cs typeface="Times New Roman"/>
                          <a:sym typeface="Times New Roman"/>
                        </a:rPr>
                        <a:t>th</a:t>
                      </a:r>
                      <a:r>
                        <a:rPr i="1" lang="en-GB" sz="1100" u="none" cap="none" strike="noStrike">
                          <a:latin typeface="Times New Roman"/>
                          <a:ea typeface="Times New Roman"/>
                          <a:cs typeface="Times New Roman"/>
                          <a:sym typeface="Times New Roman"/>
                        </a:rPr>
                        <a:t> standard must have computer education in a way that will benefit their understanding of the subject, provoke interest in computer sciences both as a subject and as a means for to learn other subjects through the internet through trusted and available search sites.</a:t>
                      </a:r>
                      <a:endParaRPr sz="1400" u="none" cap="none" strike="noStrike">
                        <a:latin typeface="Times New Roman"/>
                        <a:ea typeface="Times New Roman"/>
                        <a:cs typeface="Times New Roman"/>
                        <a:sym typeface="Times New Roman"/>
                      </a:endParaRPr>
                    </a:p>
                  </a:txBody>
                  <a:tcPr marT="45725" marB="45725" marR="91450" marL="91450"/>
                </a:tc>
              </a:tr>
              <a:tr h="2292350">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tc>
              </a:tr>
            </a:tbl>
          </a:graphicData>
        </a:graphic>
      </p:graphicFrame>
      <p:cxnSp>
        <p:nvCxnSpPr>
          <p:cNvPr id="1008" name="Google Shape;1008;p4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09" name="Google Shape;1009;p4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10" name="Google Shape;1010;p4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11" name="Google Shape;1011;p4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12" name="Google Shape;1012;p4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013" name="Google Shape;1013;p4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014" name="Google Shape;1014;p4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015" name="Google Shape;1015;p4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16" name="Google Shape;1016;p43"/>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44"/>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5.0 What are the available resources that are favourable in solving the problem? (1)</a:t>
            </a:r>
            <a:endParaRPr b="1" i="0" sz="1800" u="none" cap="none" strike="noStrike">
              <a:solidFill>
                <a:srgbClr val="000000"/>
              </a:solidFill>
              <a:latin typeface="Nunito"/>
              <a:ea typeface="Nunito"/>
              <a:cs typeface="Nunito"/>
              <a:sym typeface="Nunito"/>
            </a:endParaRPr>
          </a:p>
        </p:txBody>
      </p:sp>
      <p:sp>
        <p:nvSpPr>
          <p:cNvPr id="1022" name="Google Shape;1022;p4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023" name="Google Shape;1023;p44"/>
          <p:cNvGraphicFramePr/>
          <p:nvPr/>
        </p:nvGraphicFramePr>
        <p:xfrm>
          <a:off x="84738" y="758725"/>
          <a:ext cx="3000000" cy="3000000"/>
        </p:xfrm>
        <a:graphic>
          <a:graphicData uri="http://schemas.openxmlformats.org/drawingml/2006/table">
            <a:tbl>
              <a:tblPr bandRow="1">
                <a:noFill/>
                <a:tableStyleId>{56112506-B117-4AED-A063-30A0A4E8FD4E}</a:tableStyleId>
              </a:tblPr>
              <a:tblGrid>
                <a:gridCol w="8974525"/>
              </a:tblGrid>
              <a:tr h="608350">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Describe the resources available in the surroundings, like buildings, educated people, previous beneficiaries, case studies, furniture, natural resources, sponsors.</a:t>
                      </a:r>
                      <a:endParaRPr b="1" i="1" sz="1300" u="none" cap="none" strike="noStrike">
                        <a:solidFill>
                          <a:srgbClr val="000080"/>
                        </a:solidFill>
                        <a:latin typeface="Times New Roman"/>
                        <a:ea typeface="Times New Roman"/>
                        <a:cs typeface="Times New Roman"/>
                        <a:sym typeface="Times New Roman"/>
                      </a:endParaRPr>
                    </a:p>
                  </a:txBody>
                  <a:tcPr marT="63500" marB="63500" marR="63500" marL="63500"/>
                </a:tc>
              </a:tr>
              <a:tr h="660900">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solidFill>
                            <a:srgbClr val="0070C0"/>
                          </a:solidFill>
                          <a:latin typeface="Times New Roman"/>
                          <a:ea typeface="Times New Roman"/>
                          <a:cs typeface="Times New Roman"/>
                          <a:sym typeface="Times New Roman"/>
                        </a:rPr>
                        <a:t>There is a computer lab available though not updated with current software and hardware, teachers are available who can upgrade their knowledge so that they can teach, in some of the other schools, some industries have sponsored hardware and software provided they are used well.</a:t>
                      </a:r>
                      <a:endParaRPr sz="1400" u="none" cap="none" strike="noStrike">
                        <a:latin typeface="Times New Roman"/>
                        <a:ea typeface="Times New Roman"/>
                        <a:cs typeface="Times New Roman"/>
                        <a:sym typeface="Times New Roman"/>
                      </a:endParaRPr>
                    </a:p>
                  </a:txBody>
                  <a:tcPr marT="45725" marB="45725" marR="91450" marL="91450"/>
                </a:tc>
              </a:tr>
              <a:tr h="2292350">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tc>
              </a:tr>
            </a:tbl>
          </a:graphicData>
        </a:graphic>
      </p:graphicFrame>
      <p:cxnSp>
        <p:nvCxnSpPr>
          <p:cNvPr id="1024" name="Google Shape;1024;p4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25" name="Google Shape;1025;p4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26" name="Google Shape;1026;p4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27" name="Google Shape;1027;p4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28" name="Google Shape;1028;p4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029" name="Google Shape;1029;p4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030" name="Google Shape;1030;p4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031" name="Google Shape;1031;p4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32" name="Google Shape;1032;p44"/>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45"/>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6.0 What can be changed and not changed about the Project ? (1)</a:t>
            </a:r>
            <a:endParaRPr b="1" i="0" sz="1800" u="none" cap="none" strike="noStrike">
              <a:solidFill>
                <a:srgbClr val="000000"/>
              </a:solidFill>
              <a:latin typeface="Nunito"/>
              <a:ea typeface="Nunito"/>
              <a:cs typeface="Nunito"/>
              <a:sym typeface="Nunito"/>
            </a:endParaRPr>
          </a:p>
        </p:txBody>
      </p:sp>
      <p:sp>
        <p:nvSpPr>
          <p:cNvPr id="1038" name="Google Shape;1038;p4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039" name="Google Shape;1039;p45"/>
          <p:cNvGraphicFramePr/>
          <p:nvPr/>
        </p:nvGraphicFramePr>
        <p:xfrm>
          <a:off x="84738" y="758727"/>
          <a:ext cx="3000000" cy="3000000"/>
        </p:xfrm>
        <a:graphic>
          <a:graphicData uri="http://schemas.openxmlformats.org/drawingml/2006/table">
            <a:tbl>
              <a:tblPr bandRow="1">
                <a:noFill/>
                <a:tableStyleId>{56112506-B117-4AED-A063-30A0A4E8FD4E}</a:tableStyleId>
              </a:tblPr>
              <a:tblGrid>
                <a:gridCol w="8974525"/>
              </a:tblGrid>
              <a:tr h="44022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Describe the allowable changes to the system. </a:t>
                      </a:r>
                      <a:r>
                        <a:rPr i="1" lang="en-GB" sz="1100" u="none" cap="none" strike="noStrike">
                          <a:solidFill>
                            <a:srgbClr val="0070C0"/>
                          </a:solidFill>
                          <a:latin typeface="Times New Roman"/>
                          <a:ea typeface="Times New Roman"/>
                          <a:cs typeface="Times New Roman"/>
                          <a:sym typeface="Times New Roman"/>
                        </a:rPr>
                        <a:t>Upgradation is possible and within the available space. The space can be well ventilated and may required air conditioning</a:t>
                      </a:r>
                      <a:endParaRPr i="1" sz="1300" u="none" cap="none" strike="noStrike">
                        <a:solidFill>
                          <a:srgbClr val="0070C0"/>
                        </a:solidFill>
                        <a:latin typeface="Times New Roman"/>
                        <a:ea typeface="Times New Roman"/>
                        <a:cs typeface="Times New Roman"/>
                        <a:sym typeface="Times New Roman"/>
                      </a:endParaRPr>
                    </a:p>
                  </a:txBody>
                  <a:tcPr marT="63500" marB="63500" marR="63500" marL="63500"/>
                </a:tc>
              </a:tr>
              <a:tr h="1225350">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solidFill>
                            <a:srgbClr val="000000"/>
                          </a:solidFill>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tc>
              </a:tr>
              <a:tr h="462900">
                <a:tc>
                  <a:txBody>
                    <a:bodyPr/>
                    <a:lstStyle/>
                    <a:p>
                      <a:pPr indent="0" lvl="0" marL="0" marR="0" rtl="0" algn="l">
                        <a:lnSpc>
                          <a:spcPct val="100000"/>
                        </a:lnSpc>
                        <a:spcBef>
                          <a:spcPts val="0"/>
                        </a:spcBef>
                        <a:spcAft>
                          <a:spcPts val="0"/>
                        </a:spcAft>
                        <a:buClr>
                          <a:srgbClr val="000000"/>
                        </a:buClr>
                        <a:buSzPts val="1400"/>
                        <a:buFont typeface="Arial"/>
                        <a:buNone/>
                      </a:pPr>
                      <a:r>
                        <a:rPr b="1" i="1" lang="en-GB" sz="1400" u="none" cap="none" strike="noStrike">
                          <a:latin typeface="Times New Roman"/>
                          <a:ea typeface="Times New Roman"/>
                          <a:cs typeface="Times New Roman"/>
                          <a:sym typeface="Times New Roman"/>
                        </a:rPr>
                        <a:t>What are your limitations in solving this particular Project ? </a:t>
                      </a:r>
                      <a:r>
                        <a:rPr i="1" lang="en-GB" sz="1100" u="none" cap="none" strike="noStrike">
                          <a:solidFill>
                            <a:srgbClr val="0070C0"/>
                          </a:solidFill>
                          <a:latin typeface="Times New Roman"/>
                          <a:ea typeface="Times New Roman"/>
                          <a:cs typeface="Times New Roman"/>
                          <a:sym typeface="Times New Roman"/>
                        </a:rPr>
                        <a:t> May not be able to afford new systems and need to have an IT expertise to maintain and upgrade the current system. This expertise is not easily available  as of now.</a:t>
                      </a:r>
                      <a:endParaRPr i="1" sz="11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tc>
              </a:tr>
              <a:tr h="1310500">
                <a:tc>
                  <a:txBody>
                    <a:bodyPr/>
                    <a:lstStyle/>
                    <a:p>
                      <a:pPr indent="0" lvl="0" marL="0" marR="0" rtl="0" algn="l">
                        <a:lnSpc>
                          <a:spcPct val="100000"/>
                        </a:lnSpc>
                        <a:spcBef>
                          <a:spcPts val="0"/>
                        </a:spcBef>
                        <a:spcAft>
                          <a:spcPts val="0"/>
                        </a:spcAft>
                        <a:buClr>
                          <a:srgbClr val="000000"/>
                        </a:buClr>
                        <a:buSzPts val="1050"/>
                        <a:buFont typeface="Arial"/>
                        <a:buNone/>
                      </a:pPr>
                      <a:r>
                        <a:rPr i="1" lang="en-GB" sz="1050" u="none" cap="none" strike="noStrike">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400"/>
                        </a:spcBef>
                        <a:spcAft>
                          <a:spcPts val="0"/>
                        </a:spcAft>
                        <a:buClr>
                          <a:srgbClr val="000000"/>
                        </a:buClr>
                        <a:buSzPts val="1050"/>
                        <a:buFont typeface="Arial"/>
                        <a:buNone/>
                      </a:pPr>
                      <a:r>
                        <a:t/>
                      </a:r>
                      <a:endParaRPr i="1" sz="1050" u="none" cap="none" strike="noStrike">
                        <a:latin typeface="Times New Roman"/>
                        <a:ea typeface="Times New Roman"/>
                        <a:cs typeface="Times New Roman"/>
                        <a:sym typeface="Times New Roman"/>
                      </a:endParaRPr>
                    </a:p>
                  </a:txBody>
                  <a:tcPr marT="63500" marB="63500" marR="63500" marL="63500"/>
                </a:tc>
              </a:tr>
            </a:tbl>
          </a:graphicData>
        </a:graphic>
      </p:graphicFrame>
      <p:cxnSp>
        <p:nvCxnSpPr>
          <p:cNvPr id="1040" name="Google Shape;1040;p4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41" name="Google Shape;1041;p4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42" name="Google Shape;1042;p4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43" name="Google Shape;1043;p4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44" name="Google Shape;1044;p4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045" name="Google Shape;1045;p4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046" name="Google Shape;1046;p4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047" name="Google Shape;1047;p4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48" name="Google Shape;1048;p45"/>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46"/>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7.0 What will be the criteria for selecting solution concepts? (1)</a:t>
            </a:r>
            <a:endParaRPr b="1" i="0" sz="1800" u="none" cap="none" strike="noStrike">
              <a:solidFill>
                <a:srgbClr val="000000"/>
              </a:solidFill>
              <a:latin typeface="Nunito"/>
              <a:ea typeface="Nunito"/>
              <a:cs typeface="Nunito"/>
              <a:sym typeface="Nunito"/>
            </a:endParaRPr>
          </a:p>
        </p:txBody>
      </p:sp>
      <p:sp>
        <p:nvSpPr>
          <p:cNvPr id="1054" name="Google Shape;1054;p4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055" name="Google Shape;1055;p46"/>
          <p:cNvGraphicFramePr/>
          <p:nvPr/>
        </p:nvGraphicFramePr>
        <p:xfrm>
          <a:off x="84738" y="758725"/>
          <a:ext cx="3000000" cy="3000000"/>
        </p:xfrm>
        <a:graphic>
          <a:graphicData uri="http://schemas.openxmlformats.org/drawingml/2006/table">
            <a:tbl>
              <a:tblPr bandRow="1">
                <a:noFill/>
                <a:tableStyleId>{56112506-B117-4AED-A063-30A0A4E8FD4E}</a:tableStyleId>
              </a:tblPr>
              <a:tblGrid>
                <a:gridCol w="8974525"/>
              </a:tblGrid>
              <a:tr h="85352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Describe the success criteria, </a:t>
                      </a:r>
                      <a:endParaRPr sz="1400" u="none" cap="none" strike="noStrike">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1100"/>
                        <a:buFont typeface="Times New Roman"/>
                        <a:buAutoNum type="arabicPeriod"/>
                      </a:pPr>
                      <a:r>
                        <a:rPr i="1" lang="en-GB" sz="1100" u="none" cap="none" strike="noStrike">
                          <a:solidFill>
                            <a:srgbClr val="0070C0"/>
                          </a:solidFill>
                          <a:latin typeface="Times New Roman"/>
                          <a:ea typeface="Times New Roman"/>
                          <a:cs typeface="Times New Roman"/>
                          <a:sym typeface="Times New Roman"/>
                        </a:rPr>
                        <a:t>like easy to adopt- all stakeholder have agreed and have no difficulties ( students, like to learn, teachers know to teach and parents benefit with the new education)</a:t>
                      </a:r>
                      <a:endParaRPr sz="1400" u="none" cap="none" strike="noStrike">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1100"/>
                        <a:buFont typeface="Times New Roman"/>
                        <a:buAutoNum type="arabicPeriod"/>
                      </a:pPr>
                      <a:r>
                        <a:rPr i="1" lang="en-GB" sz="1100" u="none" cap="none" strike="noStrike">
                          <a:solidFill>
                            <a:srgbClr val="0070C0"/>
                          </a:solidFill>
                          <a:latin typeface="Times New Roman"/>
                          <a:ea typeface="Times New Roman"/>
                          <a:cs typeface="Times New Roman"/>
                          <a:sym typeface="Times New Roman"/>
                        </a:rPr>
                        <a:t>can be implemented with available resources or low costs– by getting sponsors &amp; possible community funding </a:t>
                      </a:r>
                      <a:endParaRPr sz="1400" u="none" cap="none" strike="noStrike">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1100"/>
                        <a:buFont typeface="Times New Roman"/>
                        <a:buAutoNum type="arabicPeriod"/>
                      </a:pPr>
                      <a:r>
                        <a:rPr i="1" lang="en-GB" sz="1100" u="none" cap="none" strike="noStrike">
                          <a:solidFill>
                            <a:srgbClr val="0070C0"/>
                          </a:solidFill>
                          <a:latin typeface="Times New Roman"/>
                          <a:ea typeface="Times New Roman"/>
                          <a:cs typeface="Times New Roman"/>
                          <a:sym typeface="Times New Roman"/>
                        </a:rPr>
                        <a:t>can be done in quick time- does not need too much time, the required resources are available </a:t>
                      </a:r>
                      <a:endParaRPr sz="1400" u="none" cap="none" strike="noStrike">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1100"/>
                        <a:buFont typeface="Times New Roman"/>
                        <a:buAutoNum type="arabicPeriod"/>
                      </a:pPr>
                      <a:r>
                        <a:rPr i="1" lang="en-GB" sz="1100" u="none" cap="none" strike="noStrike">
                          <a:solidFill>
                            <a:srgbClr val="0070C0"/>
                          </a:solidFill>
                          <a:latin typeface="Times New Roman"/>
                          <a:ea typeface="Times New Roman"/>
                          <a:cs typeface="Times New Roman"/>
                          <a:sym typeface="Times New Roman"/>
                        </a:rPr>
                        <a:t>quality is appealing,- well thought about and properly designed </a:t>
                      </a:r>
                      <a:endParaRPr sz="1400" u="none" cap="none" strike="noStrike">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1100"/>
                        <a:buFont typeface="Times New Roman"/>
                        <a:buAutoNum type="arabicPeriod"/>
                      </a:pPr>
                      <a:r>
                        <a:rPr i="1" lang="en-GB" sz="1100" u="none" cap="none" strike="noStrike">
                          <a:solidFill>
                            <a:srgbClr val="0070C0"/>
                          </a:solidFill>
                          <a:latin typeface="Times New Roman"/>
                          <a:ea typeface="Times New Roman"/>
                          <a:cs typeface="Times New Roman"/>
                          <a:sym typeface="Times New Roman"/>
                        </a:rPr>
                        <a:t>can be sustained, - by ensuring gains are very beneficial </a:t>
                      </a:r>
                      <a:endParaRPr sz="1400" u="none" cap="none" strike="noStrike">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1100"/>
                        <a:buFont typeface="Times New Roman"/>
                        <a:buAutoNum type="arabicPeriod"/>
                      </a:pPr>
                      <a:r>
                        <a:rPr i="1" lang="en-GB" sz="1100" u="none" cap="none" strike="noStrike">
                          <a:solidFill>
                            <a:srgbClr val="0070C0"/>
                          </a:solidFill>
                          <a:latin typeface="Times New Roman"/>
                          <a:ea typeface="Times New Roman"/>
                          <a:cs typeface="Times New Roman"/>
                          <a:sym typeface="Times New Roman"/>
                        </a:rPr>
                        <a:t>here is gain all around- see point 1 </a:t>
                      </a:r>
                      <a:endParaRPr i="1" sz="1100" u="none" cap="none" strike="noStrike">
                        <a:solidFill>
                          <a:srgbClr val="0070C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latin typeface="Times New Roman"/>
                        <a:ea typeface="Times New Roman"/>
                        <a:cs typeface="Times New Roman"/>
                        <a:sym typeface="Times New Roman"/>
                      </a:endParaRPr>
                    </a:p>
                  </a:txBody>
                  <a:tcPr marT="63500" marB="63500" marR="63500" marL="63500"/>
                </a:tc>
              </a:tr>
              <a:tr h="853525">
                <a:tc>
                  <a:txBody>
                    <a:bodyPr/>
                    <a:lstStyle/>
                    <a:p>
                      <a:pPr indent="0" lvl="0" marL="0" marR="0" rtl="0" algn="l">
                        <a:lnSpc>
                          <a:spcPct val="100000"/>
                        </a:lnSpc>
                        <a:spcBef>
                          <a:spcPts val="0"/>
                        </a:spcBef>
                        <a:spcAft>
                          <a:spcPts val="0"/>
                        </a:spcAft>
                        <a:buClr>
                          <a:srgbClr val="000000"/>
                        </a:buClr>
                        <a:buSzPts val="1200"/>
                        <a:buFont typeface="Arial"/>
                        <a:buNone/>
                      </a:pPr>
                      <a:r>
                        <a:rPr i="1" lang="en-GB" sz="1200" u="none" cap="none" strike="noStrike">
                          <a:latin typeface="Times New Roman"/>
                          <a:ea typeface="Times New Roman"/>
                          <a:cs typeface="Times New Roman"/>
                          <a:sym typeface="Times New Roman"/>
                        </a:rPr>
                        <a:t>Enter</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tc>
              </a:tr>
            </a:tbl>
          </a:graphicData>
        </a:graphic>
      </p:graphicFrame>
      <p:cxnSp>
        <p:nvCxnSpPr>
          <p:cNvPr id="1056" name="Google Shape;1056;p4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57" name="Google Shape;1057;p4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58" name="Google Shape;1058;p4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59" name="Google Shape;1059;p4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60" name="Google Shape;1060;p4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061" name="Google Shape;1061;p4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062" name="Google Shape;1062;p4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063" name="Google Shape;1063;p4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64" name="Google Shape;1064;p46"/>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47"/>
          <p:cNvSpPr txBox="1"/>
          <p:nvPr/>
        </p:nvSpPr>
        <p:spPr>
          <a:xfrm>
            <a:off x="0" y="0"/>
            <a:ext cx="9144000" cy="652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Nunito"/>
                <a:ea typeface="Nunito"/>
                <a:cs typeface="Nunito"/>
                <a:sym typeface="Nunito"/>
              </a:rPr>
              <a:t>8.0 Project data</a:t>
            </a:r>
            <a:endParaRPr b="1" i="0" sz="1800" u="none" cap="none" strike="noStrike">
              <a:solidFill>
                <a:srgbClr val="000000"/>
              </a:solidFill>
              <a:latin typeface="Nunito"/>
              <a:ea typeface="Nunito"/>
              <a:cs typeface="Nunito"/>
              <a:sym typeface="Nunito"/>
            </a:endParaRPr>
          </a:p>
        </p:txBody>
      </p:sp>
      <p:sp>
        <p:nvSpPr>
          <p:cNvPr id="1070" name="Google Shape;1070;p4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071" name="Google Shape;1071;p47"/>
          <p:cNvGraphicFramePr/>
          <p:nvPr/>
        </p:nvGraphicFramePr>
        <p:xfrm>
          <a:off x="84738" y="758725"/>
          <a:ext cx="3000000" cy="3000000"/>
        </p:xfrm>
        <a:graphic>
          <a:graphicData uri="http://schemas.openxmlformats.org/drawingml/2006/table">
            <a:tbl>
              <a:tblPr bandRow="1">
                <a:noFill/>
                <a:tableStyleId>{56112506-B117-4AED-A063-30A0A4E8FD4E}</a:tableStyleId>
              </a:tblPr>
              <a:tblGrid>
                <a:gridCol w="8974525"/>
              </a:tblGrid>
              <a:tr h="1355450">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Project timeline: (MM/DD/YY to MM/DD/YY)</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t/>
                      </a:r>
                      <a:endParaRPr b="1" i="1" sz="1300" u="none" cap="none" strike="noStrike">
                        <a:solidFill>
                          <a:srgbClr val="000080"/>
                        </a:solidFill>
                        <a:latin typeface="Times New Roman"/>
                        <a:ea typeface="Times New Roman"/>
                        <a:cs typeface="Times New Roman"/>
                        <a:sym typeface="Times New Roman"/>
                      </a:endParaRPr>
                    </a:p>
                  </a:txBody>
                  <a:tcPr marT="63500" marB="63500" marR="63500" marL="63500"/>
                </a:tc>
              </a:tr>
              <a:tr h="1706375">
                <a:tc>
                  <a:txBody>
                    <a:bodyPr/>
                    <a:lstStyle/>
                    <a:p>
                      <a:pPr indent="0" lvl="0" marL="0" marR="0" rtl="0" algn="l">
                        <a:lnSpc>
                          <a:spcPct val="100000"/>
                        </a:lnSpc>
                        <a:spcBef>
                          <a:spcPts val="0"/>
                        </a:spcBef>
                        <a:spcAft>
                          <a:spcPts val="0"/>
                        </a:spcAft>
                        <a:buClr>
                          <a:srgbClr val="000000"/>
                        </a:buClr>
                        <a:buSzPts val="1300"/>
                        <a:buFont typeface="Arial"/>
                        <a:buNone/>
                      </a:pPr>
                      <a:r>
                        <a:rPr b="1" i="1" lang="en-GB" sz="1300" u="none" cap="none" strike="noStrike">
                          <a:latin typeface="Times New Roman"/>
                          <a:ea typeface="Times New Roman"/>
                          <a:cs typeface="Times New Roman"/>
                          <a:sym typeface="Times New Roman"/>
                        </a:rPr>
                        <a:t>Project team contact information (Name, E-mail, Phone)</a:t>
                      </a:r>
                      <a:endParaRPr i="1" sz="1050" u="none" cap="none" strike="noStrike">
                        <a:latin typeface="Times New Roman"/>
                        <a:ea typeface="Times New Roman"/>
                        <a:cs typeface="Times New Roman"/>
                        <a:sym typeface="Times New Roman"/>
                      </a:endParaRPr>
                    </a:p>
                  </a:txBody>
                  <a:tcPr marT="63500" marB="63500" marR="63500" marL="63500"/>
                </a:tc>
              </a:tr>
            </a:tbl>
          </a:graphicData>
        </a:graphic>
      </p:graphicFrame>
      <p:cxnSp>
        <p:nvCxnSpPr>
          <p:cNvPr id="1072" name="Google Shape;1072;p4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73" name="Google Shape;1073;p4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74" name="Google Shape;1074;p4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75" name="Google Shape;1075;p4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76" name="Google Shape;1076;p4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077" name="Google Shape;1077;p4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078" name="Google Shape;1078;p4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079" name="Google Shape;1079;p4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80" name="Google Shape;1080;p47"/>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pic>
        <p:nvPicPr>
          <p:cNvPr id="1085" name="Google Shape;1085;p48"/>
          <p:cNvPicPr preferRelativeResize="0"/>
          <p:nvPr/>
        </p:nvPicPr>
        <p:blipFill rotWithShape="1">
          <a:blip r:embed="rId3">
            <a:alphaModFix amt="32000"/>
          </a:blip>
          <a:srcRect b="0" l="0" r="0" t="0"/>
          <a:stretch/>
        </p:blipFill>
        <p:spPr>
          <a:xfrm>
            <a:off x="0" y="0"/>
            <a:ext cx="9144000" cy="5143501"/>
          </a:xfrm>
          <a:prstGeom prst="rect">
            <a:avLst/>
          </a:prstGeom>
          <a:noFill/>
          <a:ln>
            <a:noFill/>
          </a:ln>
        </p:spPr>
      </p:pic>
      <p:sp>
        <p:nvSpPr>
          <p:cNvPr id="1086" name="Google Shape;1086;p48"/>
          <p:cNvSpPr txBox="1"/>
          <p:nvPr/>
        </p:nvSpPr>
        <p:spPr>
          <a:xfrm>
            <a:off x="1846350" y="2151300"/>
            <a:ext cx="5451300" cy="8409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Great Work Team!</a:t>
            </a:r>
            <a:endParaRPr b="1" i="0" sz="3900" u="none" cap="none" strike="noStrike">
              <a:solidFill>
                <a:srgbClr val="434343"/>
              </a:solidFill>
              <a:latin typeface="Nunito"/>
              <a:ea typeface="Nunito"/>
              <a:cs typeface="Nunito"/>
              <a:sym typeface="Nunito"/>
            </a:endParaRPr>
          </a:p>
        </p:txBody>
      </p:sp>
      <p:cxnSp>
        <p:nvCxnSpPr>
          <p:cNvPr id="1087" name="Google Shape;1087;p4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88" name="Google Shape;1088;p4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89" name="Google Shape;1089;p4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090" name="Google Shape;1090;p4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091" name="Google Shape;1091;p4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092" name="Google Shape;1092;p4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093" name="Google Shape;1093;p4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094" name="Google Shape;1094;p4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095" name="Google Shape;1095;p48"/>
          <p:cNvPicPr preferRelativeResize="0"/>
          <p:nvPr/>
        </p:nvPicPr>
        <p:blipFill rotWithShape="1">
          <a:blip r:embed="rId4">
            <a:alphaModFix/>
          </a:blip>
          <a:srcRect b="0" l="0" r="0" t="0"/>
          <a:stretch/>
        </p:blipFill>
        <p:spPr>
          <a:xfrm>
            <a:off x="93075" y="103985"/>
            <a:ext cx="622350" cy="6223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pic>
        <p:nvPicPr>
          <p:cNvPr id="1100" name="Google Shape;1100;p49"/>
          <p:cNvPicPr preferRelativeResize="0"/>
          <p:nvPr/>
        </p:nvPicPr>
        <p:blipFill rotWithShape="1">
          <a:blip r:embed="rId3">
            <a:alphaModFix/>
          </a:blip>
          <a:srcRect b="0" l="0" r="0" t="0"/>
          <a:stretch/>
        </p:blipFill>
        <p:spPr>
          <a:xfrm>
            <a:off x="0" y="0"/>
            <a:ext cx="9144000" cy="5143501"/>
          </a:xfrm>
          <a:prstGeom prst="rect">
            <a:avLst/>
          </a:prstGeom>
          <a:noFill/>
          <a:ln>
            <a:noFill/>
          </a:ln>
        </p:spPr>
      </p:pic>
      <p:sp>
        <p:nvSpPr>
          <p:cNvPr id="1101" name="Google Shape;1101;p49"/>
          <p:cNvSpPr txBox="1"/>
          <p:nvPr/>
        </p:nvSpPr>
        <p:spPr>
          <a:xfrm>
            <a:off x="3598200" y="4011800"/>
            <a:ext cx="5451300" cy="10650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The Intersection Café</a:t>
            </a:r>
            <a:br>
              <a:rPr b="1" i="0" lang="en-GB" sz="3900" u="none" cap="none" strike="noStrike">
                <a:solidFill>
                  <a:srgbClr val="434343"/>
                </a:solidFill>
                <a:latin typeface="Nunito"/>
                <a:ea typeface="Nunito"/>
                <a:cs typeface="Nunito"/>
                <a:sym typeface="Nunito"/>
              </a:rPr>
            </a:br>
            <a:r>
              <a:rPr b="1" i="0" lang="en-GB" sz="2300" u="none" cap="none" strike="noStrike">
                <a:solidFill>
                  <a:srgbClr val="434343"/>
                </a:solidFill>
                <a:latin typeface="Nunito"/>
                <a:ea typeface="Nunito"/>
                <a:cs typeface="Nunito"/>
                <a:sym typeface="Nunito"/>
              </a:rPr>
              <a:t>Collaborate | Coordinate | Co-create</a:t>
            </a:r>
            <a:endParaRPr b="1" i="0" sz="3900" u="none" cap="none" strike="noStrike">
              <a:solidFill>
                <a:srgbClr val="434343"/>
              </a:solidFill>
              <a:latin typeface="Nunito"/>
              <a:ea typeface="Nunito"/>
              <a:cs typeface="Nunito"/>
              <a:sym typeface="Nunito"/>
            </a:endParaRPr>
          </a:p>
        </p:txBody>
      </p:sp>
      <p:sp>
        <p:nvSpPr>
          <p:cNvPr id="1102" name="Google Shape;1102;p49"/>
          <p:cNvSpPr txBox="1"/>
          <p:nvPr/>
        </p:nvSpPr>
        <p:spPr>
          <a:xfrm>
            <a:off x="2874125" y="2529900"/>
            <a:ext cx="2392200" cy="388500"/>
          </a:xfrm>
          <a:prstGeom prst="rect">
            <a:avLst/>
          </a:prstGeom>
          <a:noFill/>
          <a:ln>
            <a:noFill/>
          </a:ln>
          <a:effectLst>
            <a:outerShdw blurRad="57150" rotWithShape="0" algn="bl" dir="5400000" dist="19050">
              <a:srgbClr val="000000">
                <a:alpha val="53725"/>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FFD966"/>
                </a:solidFill>
                <a:latin typeface="Nunito"/>
                <a:ea typeface="Nunito"/>
                <a:cs typeface="Nunito"/>
                <a:sym typeface="Nunito"/>
              </a:rPr>
              <a:t>Define</a:t>
            </a:r>
            <a:endParaRPr b="1" i="0" sz="3900" u="none" cap="none" strike="noStrike">
              <a:solidFill>
                <a:srgbClr val="FFD966"/>
              </a:solidFill>
              <a:latin typeface="Nunito"/>
              <a:ea typeface="Nunito"/>
              <a:cs typeface="Nunito"/>
              <a:sym typeface="Nunito"/>
            </a:endParaRPr>
          </a:p>
        </p:txBody>
      </p:sp>
      <p:cxnSp>
        <p:nvCxnSpPr>
          <p:cNvPr id="1103" name="Google Shape;1103;p4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04" name="Google Shape;1104;p4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05" name="Google Shape;1105;p4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06" name="Google Shape;1106;p4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07" name="Google Shape;1107;p4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108" name="Google Shape;1108;p4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109" name="Google Shape;1109;p4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110" name="Google Shape;1110;p4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111" name="Google Shape;1111;p49"/>
          <p:cNvPicPr preferRelativeResize="0"/>
          <p:nvPr/>
        </p:nvPicPr>
        <p:blipFill rotWithShape="1">
          <a:blip r:embed="rId4">
            <a:alphaModFix/>
          </a:blip>
          <a:srcRect b="0" l="0" r="0" t="0"/>
          <a:stretch/>
        </p:blipFill>
        <p:spPr>
          <a:xfrm>
            <a:off x="109125" y="128056"/>
            <a:ext cx="501975" cy="501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
          <p:cNvSpPr txBox="1"/>
          <p:nvPr/>
        </p:nvSpPr>
        <p:spPr>
          <a:xfrm>
            <a:off x="0" y="730800"/>
            <a:ext cx="9144000" cy="4234500"/>
          </a:xfrm>
          <a:prstGeom prst="rect">
            <a:avLst/>
          </a:prstGeom>
          <a:noFill/>
          <a:ln>
            <a:noFill/>
          </a:ln>
        </p:spPr>
        <p:txBody>
          <a:bodyPr anchorCtr="0" anchor="t" bIns="91425" lIns="91425" spcFirstLastPara="1" rIns="91425" wrap="square" tIns="91425">
            <a:noAutofit/>
          </a:bodyPr>
          <a:lstStyle/>
          <a:p>
            <a:pPr indent="0" lvl="0" marL="179999" marR="0" rtl="0" algn="l">
              <a:lnSpc>
                <a:spcPct val="150000"/>
              </a:lnSpc>
              <a:spcBef>
                <a:spcPts val="1000"/>
              </a:spcBef>
              <a:spcAft>
                <a:spcPts val="0"/>
              </a:spcAft>
              <a:buClr>
                <a:srgbClr val="000000"/>
              </a:buClr>
              <a:buSzPts val="1600"/>
              <a:buFont typeface="Arial"/>
              <a:buNone/>
            </a:pPr>
            <a:r>
              <a:rPr b="1" i="0" lang="en-GB" sz="1600" u="sng" cap="none" strike="noStrike">
                <a:solidFill>
                  <a:srgbClr val="151616"/>
                </a:solidFill>
                <a:latin typeface="Times New Roman"/>
                <a:ea typeface="Times New Roman"/>
                <a:cs typeface="Times New Roman"/>
                <a:sym typeface="Times New Roman"/>
              </a:rPr>
              <a:t>DO NOT:</a:t>
            </a:r>
            <a:endParaRPr b="1" i="0" sz="1600" u="sng"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100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Look at the questionnaire as you ask the questions. This might make the target group insecure.</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Interrupt when they are talking.</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Use technical terms they might not understand. Speak in regional language if possible.</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Ask them to stop talking or pause as you take notes. Take a recording if possible.</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Take videos without permission.</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Leak personal information amongst the members of the target group.</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Discuss or summarise in front of the target group.</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Make the target group uncomfortable in any way.</a:t>
            </a:r>
            <a:endParaRPr b="1" i="0" sz="1300" u="none" cap="none" strike="noStrike">
              <a:solidFill>
                <a:srgbClr val="151616"/>
              </a:solidFill>
              <a:latin typeface="Times New Roman"/>
              <a:ea typeface="Times New Roman"/>
              <a:cs typeface="Times New Roman"/>
              <a:sym typeface="Times New Roman"/>
            </a:endParaRPr>
          </a:p>
          <a:p>
            <a:pPr indent="-262549" lvl="0" marL="540000" marR="0" rtl="0" algn="l">
              <a:lnSpc>
                <a:spcPct val="150000"/>
              </a:lnSpc>
              <a:spcBef>
                <a:spcPts val="0"/>
              </a:spcBef>
              <a:spcAft>
                <a:spcPts val="0"/>
              </a:spcAft>
              <a:buClr>
                <a:srgbClr val="151616"/>
              </a:buClr>
              <a:buSzPts val="1300"/>
              <a:buFont typeface="Times New Roman"/>
              <a:buChar char="●"/>
            </a:pPr>
            <a:r>
              <a:rPr b="1" i="0" lang="en-GB" sz="1300" u="none" cap="none" strike="noStrike">
                <a:solidFill>
                  <a:srgbClr val="151616"/>
                </a:solidFill>
                <a:latin typeface="Times New Roman"/>
                <a:ea typeface="Times New Roman"/>
                <a:cs typeface="Times New Roman"/>
                <a:sym typeface="Times New Roman"/>
              </a:rPr>
              <a:t>Promise to solve their problem, yet.</a:t>
            </a:r>
            <a:endParaRPr b="1" i="0" sz="1300" u="none" cap="none" strike="noStrike">
              <a:solidFill>
                <a:srgbClr val="151616"/>
              </a:solidFill>
              <a:latin typeface="Times New Roman"/>
              <a:ea typeface="Times New Roman"/>
              <a:cs typeface="Times New Roman"/>
              <a:sym typeface="Times New Roman"/>
            </a:endParaRPr>
          </a:p>
          <a:p>
            <a:pPr indent="0" lvl="0" marL="311400" marR="254000" rtl="0" algn="just">
              <a:lnSpc>
                <a:spcPct val="150000"/>
              </a:lnSpc>
              <a:spcBef>
                <a:spcPts val="600"/>
              </a:spcBef>
              <a:spcAft>
                <a:spcPts val="0"/>
              </a:spcAft>
              <a:buClr>
                <a:srgbClr val="000000"/>
              </a:buClr>
              <a:buSzPts val="1600"/>
              <a:buFont typeface="Arial"/>
              <a:buNone/>
            </a:pPr>
            <a:r>
              <a:t/>
            </a:r>
            <a:endParaRPr b="1" i="0" sz="1600" u="none" cap="none" strike="noStrike">
              <a:solidFill>
                <a:srgbClr val="151616"/>
              </a:solidFill>
              <a:latin typeface="Arial"/>
              <a:ea typeface="Arial"/>
              <a:cs typeface="Arial"/>
              <a:sym typeface="Arial"/>
            </a:endParaRPr>
          </a:p>
        </p:txBody>
      </p:sp>
      <p:sp>
        <p:nvSpPr>
          <p:cNvPr id="333" name="Google Shape;333;p5"/>
          <p:cNvSpPr txBox="1"/>
          <p:nvPr/>
        </p:nvSpPr>
        <p:spPr>
          <a:xfrm>
            <a:off x="0" y="0"/>
            <a:ext cx="9144000" cy="730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151616"/>
                </a:solidFill>
                <a:latin typeface="Nunito"/>
                <a:ea typeface="Nunito"/>
                <a:cs typeface="Nunito"/>
                <a:sym typeface="Nunito"/>
              </a:rPr>
              <a:t>EXERCISE 1 - Questionnaire : The Don'ts</a:t>
            </a:r>
            <a:endParaRPr b="0" i="0" sz="1400" u="none" cap="none" strike="noStrike">
              <a:solidFill>
                <a:srgbClr val="000000"/>
              </a:solidFill>
              <a:latin typeface="Abel"/>
              <a:ea typeface="Abel"/>
              <a:cs typeface="Abel"/>
              <a:sym typeface="Abel"/>
            </a:endParaRPr>
          </a:p>
        </p:txBody>
      </p:sp>
      <p:sp>
        <p:nvSpPr>
          <p:cNvPr id="334" name="Google Shape;334;p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335" name="Google Shape;335;p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36" name="Google Shape;336;p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37" name="Google Shape;337;p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38" name="Google Shape;338;p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39" name="Google Shape;339;p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340" name="Google Shape;340;p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341" name="Google Shape;341;p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342" name="Google Shape;342;p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343" name="Google Shape;343;p5"/>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50"/>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900"/>
              <a:buFont typeface="Arial"/>
              <a:buNone/>
            </a:pPr>
            <a:r>
              <a:t/>
            </a:r>
            <a:endParaRPr b="1" i="0" sz="1900"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1100"/>
              <a:buFont typeface="Arial"/>
              <a:buNone/>
            </a:pPr>
            <a:r>
              <a:t/>
            </a:r>
            <a:endParaRPr b="1" i="0" sz="1100" u="none" cap="none" strike="noStrike">
              <a:solidFill>
                <a:srgbClr val="151616"/>
              </a:solidFill>
              <a:latin typeface="Arial"/>
              <a:ea typeface="Arial"/>
              <a:cs typeface="Arial"/>
              <a:sym typeface="Arial"/>
            </a:endParaRPr>
          </a:p>
        </p:txBody>
      </p:sp>
      <p:sp>
        <p:nvSpPr>
          <p:cNvPr id="1117" name="Google Shape;1117;p50"/>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2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Define Module </a:t>
            </a:r>
            <a:endParaRPr b="1" i="0" sz="2300" u="none" cap="none" strike="noStrike">
              <a:solidFill>
                <a:srgbClr val="000000"/>
              </a:solidFill>
              <a:latin typeface="Nunito"/>
              <a:ea typeface="Nunito"/>
              <a:cs typeface="Nunito"/>
              <a:sym typeface="Nunito"/>
            </a:endParaRPr>
          </a:p>
        </p:txBody>
      </p:sp>
      <p:sp>
        <p:nvSpPr>
          <p:cNvPr id="1118" name="Google Shape;1118;p5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119" name="Google Shape;1119;p50"/>
          <p:cNvSpPr txBox="1"/>
          <p:nvPr/>
        </p:nvSpPr>
        <p:spPr>
          <a:xfrm>
            <a:off x="470550" y="1062025"/>
            <a:ext cx="3916200" cy="215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The outcome of  Define Module: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To learning how to Create the Stakeholder Personas from Empathy Map.</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Based on the Empathy Statement and Stakeholder Personas Reframe the Project Statement with a Point Of View Statement</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Times New Roman"/>
              <a:ea typeface="Times New Roman"/>
              <a:cs typeface="Times New Roman"/>
              <a:sym typeface="Times New Roman"/>
            </a:endParaRPr>
          </a:p>
        </p:txBody>
      </p:sp>
      <p:pic>
        <p:nvPicPr>
          <p:cNvPr id="1120" name="Google Shape;1120;p50"/>
          <p:cNvPicPr preferRelativeResize="0"/>
          <p:nvPr/>
        </p:nvPicPr>
        <p:blipFill rotWithShape="1">
          <a:blip r:embed="rId3">
            <a:alphaModFix/>
          </a:blip>
          <a:srcRect b="0" l="0" r="0" t="0"/>
          <a:stretch/>
        </p:blipFill>
        <p:spPr>
          <a:xfrm>
            <a:off x="4572875" y="1062025"/>
            <a:ext cx="3916325" cy="2442300"/>
          </a:xfrm>
          <a:prstGeom prst="rect">
            <a:avLst/>
          </a:prstGeom>
          <a:noFill/>
          <a:ln>
            <a:noFill/>
          </a:ln>
        </p:spPr>
      </p:pic>
      <p:sp>
        <p:nvSpPr>
          <p:cNvPr id="1121" name="Google Shape;1121;p50"/>
          <p:cNvSpPr txBox="1"/>
          <p:nvPr/>
        </p:nvSpPr>
        <p:spPr>
          <a:xfrm>
            <a:off x="580850" y="3425750"/>
            <a:ext cx="81696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Note : Once you start working on defining your project and observe that collected data is not sufficient to work with, then please go back to respective stakeholders or community and collect the necessary information. Remember Design Thinking is an iterative process.</a:t>
            </a:r>
            <a:endParaRPr b="0" i="0" sz="1600" u="none" cap="none" strike="noStrike">
              <a:solidFill>
                <a:srgbClr val="000000"/>
              </a:solidFill>
              <a:latin typeface="Times New Roman"/>
              <a:ea typeface="Times New Roman"/>
              <a:cs typeface="Times New Roman"/>
              <a:sym typeface="Times New Roman"/>
            </a:endParaRPr>
          </a:p>
        </p:txBody>
      </p:sp>
      <p:cxnSp>
        <p:nvCxnSpPr>
          <p:cNvPr id="1122" name="Google Shape;1122;p5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23" name="Google Shape;1123;p5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24" name="Google Shape;1124;p5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25" name="Google Shape;1125;p5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26" name="Google Shape;1126;p5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127" name="Google Shape;1127;p5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128" name="Google Shape;1128;p5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129" name="Google Shape;1129;p5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130" name="Google Shape;1130;p50"/>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51"/>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900"/>
              <a:buFont typeface="Arial"/>
              <a:buNone/>
            </a:pPr>
            <a:r>
              <a:t/>
            </a:r>
            <a:endParaRPr b="1" i="0" sz="1900"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1100"/>
              <a:buFont typeface="Arial"/>
              <a:buNone/>
            </a:pPr>
            <a:r>
              <a:t/>
            </a:r>
            <a:endParaRPr b="1" i="0" sz="1100" u="none" cap="none" strike="noStrike">
              <a:solidFill>
                <a:srgbClr val="151616"/>
              </a:solidFill>
              <a:latin typeface="Arial"/>
              <a:ea typeface="Arial"/>
              <a:cs typeface="Arial"/>
              <a:sym typeface="Arial"/>
            </a:endParaRPr>
          </a:p>
        </p:txBody>
      </p:sp>
      <p:sp>
        <p:nvSpPr>
          <p:cNvPr id="1136" name="Google Shape;1136;p51"/>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457200" lvl="0" marL="1371600" marR="0" rtl="0" algn="l">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Stakeholder Persona-Lesson 2 </a:t>
            </a:r>
            <a:endParaRPr b="0" i="0" sz="1867" u="none" cap="none" strike="noStrike">
              <a:solidFill>
                <a:srgbClr val="000000"/>
              </a:solidFill>
              <a:latin typeface="Abel"/>
              <a:ea typeface="Abel"/>
              <a:cs typeface="Abel"/>
              <a:sym typeface="Abel"/>
            </a:endParaRPr>
          </a:p>
          <a:p>
            <a:pPr indent="0" lvl="0" marL="0" marR="0" rtl="0" algn="ctr">
              <a:lnSpc>
                <a:spcPct val="115000"/>
              </a:lnSpc>
              <a:spcBef>
                <a:spcPts val="0"/>
              </a:spcBef>
              <a:spcAft>
                <a:spcPts val="0"/>
              </a:spcAft>
              <a:buClr>
                <a:srgbClr val="000000"/>
              </a:buClr>
              <a:buSzPts val="2300"/>
              <a:buFont typeface="Arial"/>
              <a:buNone/>
            </a:pPr>
            <a:r>
              <a:t/>
            </a:r>
            <a:endParaRPr b="1" i="0" sz="2300" u="none" cap="none" strike="noStrike">
              <a:solidFill>
                <a:srgbClr val="000000"/>
              </a:solidFill>
              <a:latin typeface="Nunito"/>
              <a:ea typeface="Nunito"/>
              <a:cs typeface="Nunito"/>
              <a:sym typeface="Nunito"/>
            </a:endParaRPr>
          </a:p>
        </p:txBody>
      </p:sp>
      <p:sp>
        <p:nvSpPr>
          <p:cNvPr id="1137" name="Google Shape;1137;p5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1138" name="Google Shape;1138;p51"/>
          <p:cNvPicPr preferRelativeResize="0"/>
          <p:nvPr/>
        </p:nvPicPr>
        <p:blipFill rotWithShape="1">
          <a:blip r:embed="rId3">
            <a:alphaModFix/>
          </a:blip>
          <a:srcRect b="0" l="0" r="0" t="0"/>
          <a:stretch/>
        </p:blipFill>
        <p:spPr>
          <a:xfrm>
            <a:off x="4981800" y="1062025"/>
            <a:ext cx="3701525" cy="2505801"/>
          </a:xfrm>
          <a:prstGeom prst="rect">
            <a:avLst/>
          </a:prstGeom>
          <a:noFill/>
          <a:ln>
            <a:noFill/>
          </a:ln>
        </p:spPr>
      </p:pic>
      <p:sp>
        <p:nvSpPr>
          <p:cNvPr id="1139" name="Google Shape;1139;p51"/>
          <p:cNvSpPr txBox="1"/>
          <p:nvPr/>
        </p:nvSpPr>
        <p:spPr>
          <a:xfrm>
            <a:off x="94525" y="1004613"/>
            <a:ext cx="4833900" cy="3660600"/>
          </a:xfrm>
          <a:prstGeom prst="rect">
            <a:avLst/>
          </a:prstGeom>
          <a:noFill/>
          <a:ln>
            <a:noFill/>
          </a:ln>
        </p:spPr>
        <p:txBody>
          <a:bodyPr anchorCtr="0" anchor="b" bIns="91425" lIns="91425" spcFirstLastPara="1" rIns="91425" wrap="square" tIns="91425">
            <a:noAutofit/>
          </a:bodyPr>
          <a:lstStyle/>
          <a:p>
            <a:pPr indent="0" lvl="0" marL="239993" marR="0" rtl="0" algn="l">
              <a:lnSpc>
                <a:spcPct val="100000"/>
              </a:lnSpc>
              <a:spcBef>
                <a:spcPts val="0"/>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As a part of field work and studies, you have collected information on Stakeholders and the next step is to create the Stakeholder Persona.</a:t>
            </a:r>
            <a:endParaRPr b="0" i="0" sz="1300" u="none" cap="none" strike="noStrike">
              <a:solidFill>
                <a:srgbClr val="000000"/>
              </a:solidFill>
              <a:latin typeface="Times New Roman"/>
              <a:ea typeface="Times New Roman"/>
              <a:cs typeface="Times New Roman"/>
              <a:sym typeface="Times New Roman"/>
            </a:endParaRPr>
          </a:p>
          <a:p>
            <a:pPr indent="0" lvl="0" marL="239993" marR="0" rtl="0" algn="l">
              <a:lnSpc>
                <a:spcPct val="100000"/>
              </a:lnSpc>
              <a:spcBef>
                <a:spcPts val="1333"/>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You have also gone through the case studies and lessons on what is Stakeholder Persona and how to create.</a:t>
            </a:r>
            <a:endParaRPr b="0" i="0" sz="1300" u="none" cap="none" strike="noStrike">
              <a:solidFill>
                <a:srgbClr val="000000"/>
              </a:solidFill>
              <a:latin typeface="Times New Roman"/>
              <a:ea typeface="Times New Roman"/>
              <a:cs typeface="Times New Roman"/>
              <a:sym typeface="Times New Roman"/>
            </a:endParaRPr>
          </a:p>
          <a:p>
            <a:pPr indent="0" lvl="0" marL="239993" marR="0" rtl="0" algn="l">
              <a:lnSpc>
                <a:spcPct val="100000"/>
              </a:lnSpc>
              <a:spcBef>
                <a:spcPts val="1333"/>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Please go through the Empathy Questionnaire and from your notes, create a Stakeholder Persona as per  the format in next slide and you are free to change the image in the frame.</a:t>
            </a:r>
            <a:endParaRPr b="0" i="0" sz="1300" u="none" cap="none" strike="noStrike">
              <a:solidFill>
                <a:srgbClr val="000000"/>
              </a:solidFill>
              <a:latin typeface="Times New Roman"/>
              <a:ea typeface="Times New Roman"/>
              <a:cs typeface="Times New Roman"/>
              <a:sym typeface="Times New Roman"/>
            </a:endParaRPr>
          </a:p>
          <a:p>
            <a:pPr indent="0" lvl="0" marL="239993" marR="0" rtl="0" algn="l">
              <a:lnSpc>
                <a:spcPct val="100000"/>
              </a:lnSpc>
              <a:spcBef>
                <a:spcPts val="1333"/>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Do create a separate Stakeholder Persona for each Primary and Secondary Stakeholder and then  Final Consolidated Persona(s) </a:t>
            </a:r>
            <a:endParaRPr b="1" i="0" sz="1300" u="none" cap="none" strike="noStrike">
              <a:solidFill>
                <a:srgbClr val="151616"/>
              </a:solidFill>
              <a:latin typeface="Times New Roman"/>
              <a:ea typeface="Times New Roman"/>
              <a:cs typeface="Times New Roman"/>
              <a:sym typeface="Times New Roman"/>
            </a:endParaRPr>
          </a:p>
          <a:p>
            <a:pPr indent="0" lvl="0" marL="239993" marR="0" rtl="0" algn="l">
              <a:lnSpc>
                <a:spcPct val="100000"/>
              </a:lnSpc>
              <a:spcBef>
                <a:spcPts val="1333"/>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This activity should be done by the group and everyone must contribute.</a:t>
            </a:r>
            <a:endParaRPr b="1" i="0" sz="1300" u="none" cap="none" strike="noStrike">
              <a:solidFill>
                <a:srgbClr val="151616"/>
              </a:solidFill>
              <a:latin typeface="Times New Roman"/>
              <a:ea typeface="Times New Roman"/>
              <a:cs typeface="Times New Roman"/>
              <a:sym typeface="Times New Roman"/>
            </a:endParaRPr>
          </a:p>
        </p:txBody>
      </p:sp>
      <p:cxnSp>
        <p:nvCxnSpPr>
          <p:cNvPr id="1140" name="Google Shape;1140;p5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41" name="Google Shape;1141;p5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42" name="Google Shape;1142;p5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43" name="Google Shape;1143;p5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44" name="Google Shape;1144;p5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145" name="Google Shape;1145;p5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146" name="Google Shape;1146;p5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147" name="Google Shape;1147;p5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148" name="Google Shape;1148;p51"/>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52"/>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l">
              <a:lnSpc>
                <a:spcPct val="200000"/>
              </a:lnSpc>
              <a:spcBef>
                <a:spcPts val="60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p:txBody>
      </p:sp>
      <p:sp>
        <p:nvSpPr>
          <p:cNvPr id="1154" name="Google Shape;1154;p52"/>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 				Stakeholder Persona-Lesson 2 </a:t>
            </a:r>
            <a:endParaRPr b="0" i="0" sz="1867" u="none" cap="none" strike="noStrike">
              <a:solidFill>
                <a:srgbClr val="000000"/>
              </a:solidFill>
              <a:latin typeface="Abel"/>
              <a:ea typeface="Abel"/>
              <a:cs typeface="Abel"/>
              <a:sym typeface="Abel"/>
            </a:endParaRPr>
          </a:p>
          <a:p>
            <a:pPr indent="0" lvl="0" marL="0" marR="0" rtl="0" algn="ctr">
              <a:lnSpc>
                <a:spcPct val="115000"/>
              </a:lnSpc>
              <a:spcBef>
                <a:spcPts val="0"/>
              </a:spcBef>
              <a:spcAft>
                <a:spcPts val="0"/>
              </a:spcAft>
              <a:buClr>
                <a:srgbClr val="000000"/>
              </a:buClr>
              <a:buSzPts val="2300"/>
              <a:buFont typeface="Arial"/>
              <a:buNone/>
            </a:pPr>
            <a:r>
              <a:t/>
            </a:r>
            <a:endParaRPr b="1" i="0" sz="2300" u="none" cap="none" strike="noStrike">
              <a:solidFill>
                <a:srgbClr val="000000"/>
              </a:solidFill>
              <a:latin typeface="Nunito"/>
              <a:ea typeface="Nunito"/>
              <a:cs typeface="Nunito"/>
              <a:sym typeface="Nunito"/>
            </a:endParaRPr>
          </a:p>
        </p:txBody>
      </p:sp>
      <p:sp>
        <p:nvSpPr>
          <p:cNvPr id="1155" name="Google Shape;1155;p5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1156" name="Google Shape;1156;p52"/>
          <p:cNvPicPr preferRelativeResize="0"/>
          <p:nvPr/>
        </p:nvPicPr>
        <p:blipFill rotWithShape="1">
          <a:blip r:embed="rId3">
            <a:alphaModFix/>
          </a:blip>
          <a:srcRect b="0" l="0" r="0" t="0"/>
          <a:stretch/>
        </p:blipFill>
        <p:spPr>
          <a:xfrm>
            <a:off x="4981800" y="1062025"/>
            <a:ext cx="3701525" cy="2505801"/>
          </a:xfrm>
          <a:prstGeom prst="rect">
            <a:avLst/>
          </a:prstGeom>
          <a:noFill/>
          <a:ln>
            <a:noFill/>
          </a:ln>
        </p:spPr>
      </p:pic>
      <p:sp>
        <p:nvSpPr>
          <p:cNvPr id="1157" name="Google Shape;1157;p52"/>
          <p:cNvSpPr txBox="1"/>
          <p:nvPr/>
        </p:nvSpPr>
        <p:spPr>
          <a:xfrm>
            <a:off x="94525" y="2250588"/>
            <a:ext cx="4833900" cy="6423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1333"/>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Primary</a:t>
            </a:r>
            <a:endParaRPr b="1" i="0" sz="3067" u="none" cap="none" strike="noStrike">
              <a:solidFill>
                <a:srgbClr val="151616"/>
              </a:solidFill>
              <a:latin typeface="Nunito"/>
              <a:ea typeface="Nunito"/>
              <a:cs typeface="Nunito"/>
              <a:sym typeface="Nunito"/>
            </a:endParaRPr>
          </a:p>
        </p:txBody>
      </p:sp>
      <p:cxnSp>
        <p:nvCxnSpPr>
          <p:cNvPr id="1158" name="Google Shape;1158;p5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59" name="Google Shape;1159;p5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60" name="Google Shape;1160;p5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61" name="Google Shape;1161;p5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62" name="Google Shape;1162;p5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163" name="Google Shape;1163;p5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164" name="Google Shape;1164;p5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165" name="Google Shape;1165;p5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166" name="Google Shape;1166;p52"/>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53"/>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172" name="Google Shape;1172;p53"/>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173" name="Google Shape;1173;p5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174" name="Google Shape;1174;p53"/>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 </a:t>
                      </a:r>
                      <a:endParaRPr sz="1100" u="none" cap="none" strike="noStrike">
                        <a:solidFill>
                          <a:srgbClr val="CCCCCC"/>
                        </a:solidFill>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175" name="Google Shape;1175;p53"/>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176" name="Google Shape;1176;p53"/>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177" name="Google Shape;1177;p53"/>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178" name="Google Shape;1178;p53"/>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000"/>
                        <a:buFont typeface="Arial"/>
                        <a:buNone/>
                      </a:pPr>
                      <a:r>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179" name="Google Shape;1179;p53"/>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180" name="Google Shape;1180;p53"/>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a:t>
            </a:r>
            <a:endParaRPr b="1" i="0" sz="2300" u="none" cap="none" strike="noStrike">
              <a:solidFill>
                <a:srgbClr val="000000"/>
              </a:solidFill>
              <a:latin typeface="Nunito"/>
              <a:ea typeface="Nunito"/>
              <a:cs typeface="Nunito"/>
              <a:sym typeface="Nunito"/>
            </a:endParaRPr>
          </a:p>
        </p:txBody>
      </p:sp>
      <p:pic>
        <p:nvPicPr>
          <p:cNvPr id="1181" name="Google Shape;1181;p53"/>
          <p:cNvPicPr preferRelativeResize="0"/>
          <p:nvPr/>
        </p:nvPicPr>
        <p:blipFill rotWithShape="1">
          <a:blip r:embed="rId3">
            <a:alphaModFix/>
          </a:blip>
          <a:srcRect b="0" l="0" r="0" t="0"/>
          <a:stretch/>
        </p:blipFill>
        <p:spPr>
          <a:xfrm>
            <a:off x="527828" y="1566600"/>
            <a:ext cx="1946075" cy="2330650"/>
          </a:xfrm>
          <a:prstGeom prst="rect">
            <a:avLst/>
          </a:prstGeom>
          <a:noFill/>
          <a:ln>
            <a:noFill/>
          </a:ln>
        </p:spPr>
      </p:pic>
      <p:sp>
        <p:nvSpPr>
          <p:cNvPr id="1182" name="Google Shape;1182;p53"/>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Persona-1   </a:t>
            </a:r>
            <a:endParaRPr b="0" i="0" sz="1400" u="none" cap="none" strike="noStrike">
              <a:solidFill>
                <a:srgbClr val="000000"/>
              </a:solidFill>
              <a:latin typeface="Abel"/>
              <a:ea typeface="Abel"/>
              <a:cs typeface="Abel"/>
              <a:sym typeface="Abel"/>
            </a:endParaRPr>
          </a:p>
        </p:txBody>
      </p:sp>
      <p:graphicFrame>
        <p:nvGraphicFramePr>
          <p:cNvPr id="1183" name="Google Shape;1183;p53"/>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cxnSp>
        <p:nvCxnSpPr>
          <p:cNvPr id="1184" name="Google Shape;1184;p5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85" name="Google Shape;1185;p5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86" name="Google Shape;1186;p5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187" name="Google Shape;1187;p5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188" name="Google Shape;1188;p5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189" name="Google Shape;1189;p5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190" name="Google Shape;1190;p5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191" name="Google Shape;1191;p5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192" name="Google Shape;1192;p53"/>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p54"/>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198" name="Google Shape;1198;p54"/>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199" name="Google Shape;1199;p5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200" name="Google Shape;1200;p54"/>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201" name="Google Shape;1201;p54"/>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02" name="Google Shape;1202;p54"/>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03" name="Google Shape;1203;p54"/>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204" name="Google Shape;1204;p54"/>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05" name="Google Shape;1205;p54"/>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206" name="Google Shape;1206;p54"/>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 </a:t>
            </a:r>
            <a:endParaRPr b="1" i="0" sz="2300" u="none" cap="none" strike="noStrike">
              <a:solidFill>
                <a:srgbClr val="000000"/>
              </a:solidFill>
              <a:latin typeface="Nunito"/>
              <a:ea typeface="Nunito"/>
              <a:cs typeface="Nunito"/>
              <a:sym typeface="Nunito"/>
            </a:endParaRPr>
          </a:p>
        </p:txBody>
      </p:sp>
      <p:sp>
        <p:nvSpPr>
          <p:cNvPr id="1207" name="Google Shape;1207;p54"/>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Persona-2   </a:t>
            </a:r>
            <a:endParaRPr b="0" i="0" sz="1400" u="none" cap="none" strike="noStrike">
              <a:solidFill>
                <a:srgbClr val="000000"/>
              </a:solidFill>
              <a:latin typeface="Abel"/>
              <a:ea typeface="Abel"/>
              <a:cs typeface="Abel"/>
              <a:sym typeface="Abel"/>
            </a:endParaRPr>
          </a:p>
        </p:txBody>
      </p:sp>
      <p:graphicFrame>
        <p:nvGraphicFramePr>
          <p:cNvPr id="1208" name="Google Shape;1208;p54"/>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209" name="Google Shape;1209;p54"/>
          <p:cNvPicPr preferRelativeResize="0"/>
          <p:nvPr/>
        </p:nvPicPr>
        <p:blipFill rotWithShape="1">
          <a:blip r:embed="rId3">
            <a:alphaModFix/>
          </a:blip>
          <a:srcRect b="0" l="0" r="0" t="0"/>
          <a:stretch/>
        </p:blipFill>
        <p:spPr>
          <a:xfrm>
            <a:off x="686900" y="1578625"/>
            <a:ext cx="1832800" cy="2273125"/>
          </a:xfrm>
          <a:prstGeom prst="rect">
            <a:avLst/>
          </a:prstGeom>
          <a:noFill/>
          <a:ln>
            <a:noFill/>
          </a:ln>
        </p:spPr>
      </p:pic>
      <p:cxnSp>
        <p:nvCxnSpPr>
          <p:cNvPr id="1210" name="Google Shape;1210;p5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11" name="Google Shape;1211;p5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12" name="Google Shape;1212;p5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13" name="Google Shape;1213;p5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14" name="Google Shape;1214;p5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215" name="Google Shape;1215;p5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216" name="Google Shape;1216;p5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217" name="Google Shape;1217;p5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218" name="Google Shape;1218;p54"/>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sp>
        <p:nvSpPr>
          <p:cNvPr id="1223" name="Google Shape;1223;p55"/>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224" name="Google Shape;1224;p55"/>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225" name="Google Shape;1225;p5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226" name="Google Shape;1226;p55"/>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227" name="Google Shape;1227;p55"/>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28" name="Google Shape;1228;p55"/>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29" name="Google Shape;1229;p55"/>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230" name="Google Shape;1230;p55"/>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31" name="Google Shape;1231;p55"/>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232" name="Google Shape;1232;p55"/>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 </a:t>
            </a:r>
            <a:endParaRPr b="1" i="0" sz="2300" u="none" cap="none" strike="noStrike">
              <a:solidFill>
                <a:srgbClr val="000000"/>
              </a:solidFill>
              <a:latin typeface="Nunito"/>
              <a:ea typeface="Nunito"/>
              <a:cs typeface="Nunito"/>
              <a:sym typeface="Nunito"/>
            </a:endParaRPr>
          </a:p>
        </p:txBody>
      </p:sp>
      <p:sp>
        <p:nvSpPr>
          <p:cNvPr id="1233" name="Google Shape;1233;p55"/>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Persona-3  </a:t>
            </a:r>
            <a:endParaRPr b="0" i="0" sz="1400" u="none" cap="none" strike="noStrike">
              <a:solidFill>
                <a:srgbClr val="000000"/>
              </a:solidFill>
              <a:latin typeface="Abel"/>
              <a:ea typeface="Abel"/>
              <a:cs typeface="Abel"/>
              <a:sym typeface="Abel"/>
            </a:endParaRPr>
          </a:p>
        </p:txBody>
      </p:sp>
      <p:graphicFrame>
        <p:nvGraphicFramePr>
          <p:cNvPr id="1234" name="Google Shape;1234;p55"/>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235" name="Google Shape;1235;p55"/>
          <p:cNvPicPr preferRelativeResize="0"/>
          <p:nvPr/>
        </p:nvPicPr>
        <p:blipFill rotWithShape="1">
          <a:blip r:embed="rId3">
            <a:alphaModFix/>
          </a:blip>
          <a:srcRect b="0" l="0" r="0" t="0"/>
          <a:stretch/>
        </p:blipFill>
        <p:spPr>
          <a:xfrm>
            <a:off x="858712" y="1707563"/>
            <a:ext cx="1704864" cy="2136475"/>
          </a:xfrm>
          <a:prstGeom prst="rect">
            <a:avLst/>
          </a:prstGeom>
          <a:noFill/>
          <a:ln>
            <a:noFill/>
          </a:ln>
        </p:spPr>
      </p:pic>
      <p:cxnSp>
        <p:nvCxnSpPr>
          <p:cNvPr id="1236" name="Google Shape;1236;p5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37" name="Google Shape;1237;p5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38" name="Google Shape;1238;p5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39" name="Google Shape;1239;p5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40" name="Google Shape;1240;p5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241" name="Google Shape;1241;p5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242" name="Google Shape;1242;p5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243" name="Google Shape;1243;p5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244" name="Google Shape;1244;p55"/>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56"/>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250" name="Google Shape;1250;p56"/>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251" name="Google Shape;1251;p5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252" name="Google Shape;1252;p56"/>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253" name="Google Shape;1253;p56"/>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54" name="Google Shape;1254;p56"/>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55" name="Google Shape;1255;p56"/>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256" name="Google Shape;1256;p56"/>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57" name="Google Shape;1257;p56"/>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258" name="Google Shape;1258;p56"/>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a:t>
            </a:r>
            <a:endParaRPr b="1" i="0" sz="2300" u="none" cap="none" strike="noStrike">
              <a:solidFill>
                <a:srgbClr val="000000"/>
              </a:solidFill>
              <a:latin typeface="Nunito"/>
              <a:ea typeface="Nunito"/>
              <a:cs typeface="Nunito"/>
              <a:sym typeface="Nunito"/>
            </a:endParaRPr>
          </a:p>
        </p:txBody>
      </p:sp>
      <p:sp>
        <p:nvSpPr>
          <p:cNvPr id="1259" name="Google Shape;1259;p56"/>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Persona-4   </a:t>
            </a:r>
            <a:endParaRPr b="0" i="0" sz="1400" u="none" cap="none" strike="noStrike">
              <a:solidFill>
                <a:srgbClr val="000000"/>
              </a:solidFill>
              <a:latin typeface="Abel"/>
              <a:ea typeface="Abel"/>
              <a:cs typeface="Abel"/>
              <a:sym typeface="Abel"/>
            </a:endParaRPr>
          </a:p>
        </p:txBody>
      </p:sp>
      <p:graphicFrame>
        <p:nvGraphicFramePr>
          <p:cNvPr id="1260" name="Google Shape;1260;p56"/>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261" name="Google Shape;1261;p56"/>
          <p:cNvPicPr preferRelativeResize="0"/>
          <p:nvPr/>
        </p:nvPicPr>
        <p:blipFill rotWithShape="1">
          <a:blip r:embed="rId3">
            <a:alphaModFix/>
          </a:blip>
          <a:srcRect b="0" l="0" r="0" t="0"/>
          <a:stretch/>
        </p:blipFill>
        <p:spPr>
          <a:xfrm>
            <a:off x="831651" y="1700200"/>
            <a:ext cx="1557969" cy="1939513"/>
          </a:xfrm>
          <a:prstGeom prst="rect">
            <a:avLst/>
          </a:prstGeom>
          <a:noFill/>
          <a:ln>
            <a:noFill/>
          </a:ln>
        </p:spPr>
      </p:pic>
      <p:cxnSp>
        <p:nvCxnSpPr>
          <p:cNvPr id="1262" name="Google Shape;1262;p5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63" name="Google Shape;1263;p5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64" name="Google Shape;1264;p5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65" name="Google Shape;1265;p5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66" name="Google Shape;1266;p5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267" name="Google Shape;1267;p5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268" name="Google Shape;1268;p5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269" name="Google Shape;1269;p5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270" name="Google Shape;1270;p56"/>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sp>
        <p:nvSpPr>
          <p:cNvPr id="1275" name="Google Shape;1275;p57"/>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l">
              <a:lnSpc>
                <a:spcPct val="200000"/>
              </a:lnSpc>
              <a:spcBef>
                <a:spcPts val="60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p:txBody>
      </p:sp>
      <p:sp>
        <p:nvSpPr>
          <p:cNvPr id="1276" name="Google Shape;1276;p57"/>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457200" lvl="0" marL="2286000" marR="0" rtl="0" algn="l">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Stakeholder Persona</a:t>
            </a:r>
            <a:endParaRPr b="0" i="0" sz="1867" u="none" cap="none" strike="noStrike">
              <a:solidFill>
                <a:srgbClr val="000000"/>
              </a:solidFill>
              <a:latin typeface="Abel"/>
              <a:ea typeface="Abel"/>
              <a:cs typeface="Abel"/>
              <a:sym typeface="Abel"/>
            </a:endParaRPr>
          </a:p>
          <a:p>
            <a:pPr indent="0" lvl="0" marL="0" marR="0" rtl="0" algn="ctr">
              <a:lnSpc>
                <a:spcPct val="115000"/>
              </a:lnSpc>
              <a:spcBef>
                <a:spcPts val="0"/>
              </a:spcBef>
              <a:spcAft>
                <a:spcPts val="0"/>
              </a:spcAft>
              <a:buClr>
                <a:srgbClr val="000000"/>
              </a:buClr>
              <a:buSzPts val="2300"/>
              <a:buFont typeface="Arial"/>
              <a:buNone/>
            </a:pPr>
            <a:r>
              <a:t/>
            </a:r>
            <a:endParaRPr b="1" i="0" sz="2300" u="none" cap="none" strike="noStrike">
              <a:solidFill>
                <a:srgbClr val="000000"/>
              </a:solidFill>
              <a:latin typeface="Nunito"/>
              <a:ea typeface="Nunito"/>
              <a:cs typeface="Nunito"/>
              <a:sym typeface="Nunito"/>
            </a:endParaRPr>
          </a:p>
        </p:txBody>
      </p:sp>
      <p:sp>
        <p:nvSpPr>
          <p:cNvPr id="1277" name="Google Shape;1277;p5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1278" name="Google Shape;1278;p57"/>
          <p:cNvPicPr preferRelativeResize="0"/>
          <p:nvPr/>
        </p:nvPicPr>
        <p:blipFill rotWithShape="1">
          <a:blip r:embed="rId3">
            <a:alphaModFix/>
          </a:blip>
          <a:srcRect b="0" l="0" r="0" t="0"/>
          <a:stretch/>
        </p:blipFill>
        <p:spPr>
          <a:xfrm>
            <a:off x="4981800" y="1062025"/>
            <a:ext cx="3701525" cy="2505801"/>
          </a:xfrm>
          <a:prstGeom prst="rect">
            <a:avLst/>
          </a:prstGeom>
          <a:noFill/>
          <a:ln>
            <a:noFill/>
          </a:ln>
        </p:spPr>
      </p:pic>
      <p:sp>
        <p:nvSpPr>
          <p:cNvPr id="1279" name="Google Shape;1279;p57"/>
          <p:cNvSpPr txBox="1"/>
          <p:nvPr/>
        </p:nvSpPr>
        <p:spPr>
          <a:xfrm>
            <a:off x="94525" y="2250588"/>
            <a:ext cx="4833900" cy="6423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1333"/>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Secondary</a:t>
            </a:r>
            <a:endParaRPr b="1" i="0" sz="3067" u="none" cap="none" strike="noStrike">
              <a:solidFill>
                <a:srgbClr val="151616"/>
              </a:solidFill>
              <a:latin typeface="Nunito"/>
              <a:ea typeface="Nunito"/>
              <a:cs typeface="Nunito"/>
              <a:sym typeface="Nunito"/>
            </a:endParaRPr>
          </a:p>
        </p:txBody>
      </p:sp>
      <p:cxnSp>
        <p:nvCxnSpPr>
          <p:cNvPr id="1280" name="Google Shape;1280;p5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81" name="Google Shape;1281;p5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82" name="Google Shape;1282;p5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283" name="Google Shape;1283;p5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284" name="Google Shape;1284;p5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285" name="Google Shape;1285;p5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286" name="Google Shape;1286;p5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287" name="Google Shape;1287;p5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288" name="Google Shape;1288;p57"/>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58"/>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294" name="Google Shape;1294;p58"/>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295" name="Google Shape;1295;p5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296" name="Google Shape;1296;p58"/>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297" name="Google Shape;1297;p58"/>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98" name="Google Shape;1298;p58"/>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299" name="Google Shape;1299;p58"/>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300" name="Google Shape;1300;p58"/>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01" name="Google Shape;1301;p58"/>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302" name="Google Shape;1302;p58"/>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a:t>
            </a:r>
            <a:endParaRPr b="1" i="0" sz="2300" u="none" cap="none" strike="noStrike">
              <a:solidFill>
                <a:srgbClr val="000000"/>
              </a:solidFill>
              <a:latin typeface="Nunito"/>
              <a:ea typeface="Nunito"/>
              <a:cs typeface="Nunito"/>
              <a:sym typeface="Nunito"/>
            </a:endParaRPr>
          </a:p>
        </p:txBody>
      </p:sp>
      <p:sp>
        <p:nvSpPr>
          <p:cNvPr id="1303" name="Google Shape;1303;p58"/>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Persona-5   </a:t>
            </a:r>
            <a:endParaRPr b="0" i="0" sz="1400" u="none" cap="none" strike="noStrike">
              <a:solidFill>
                <a:srgbClr val="000000"/>
              </a:solidFill>
              <a:latin typeface="Abel"/>
              <a:ea typeface="Abel"/>
              <a:cs typeface="Abel"/>
              <a:sym typeface="Abel"/>
            </a:endParaRPr>
          </a:p>
        </p:txBody>
      </p:sp>
      <p:graphicFrame>
        <p:nvGraphicFramePr>
          <p:cNvPr id="1304" name="Google Shape;1304;p58"/>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305" name="Google Shape;1305;p58"/>
          <p:cNvPicPr preferRelativeResize="0"/>
          <p:nvPr/>
        </p:nvPicPr>
        <p:blipFill rotWithShape="1">
          <a:blip r:embed="rId3">
            <a:alphaModFix/>
          </a:blip>
          <a:srcRect b="0" l="0" r="0" t="0"/>
          <a:stretch/>
        </p:blipFill>
        <p:spPr>
          <a:xfrm>
            <a:off x="799763" y="1654750"/>
            <a:ext cx="1822775" cy="2104875"/>
          </a:xfrm>
          <a:prstGeom prst="rect">
            <a:avLst/>
          </a:prstGeom>
          <a:noFill/>
          <a:ln>
            <a:noFill/>
          </a:ln>
        </p:spPr>
      </p:pic>
      <p:cxnSp>
        <p:nvCxnSpPr>
          <p:cNvPr id="1306" name="Google Shape;1306;p5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07" name="Google Shape;1307;p5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08" name="Google Shape;1308;p5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09" name="Google Shape;1309;p5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10" name="Google Shape;1310;p5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311" name="Google Shape;1311;p5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312" name="Google Shape;1312;p5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313" name="Google Shape;1313;p5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314" name="Google Shape;1314;p58"/>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sp>
        <p:nvSpPr>
          <p:cNvPr id="1319" name="Google Shape;1319;p59"/>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320" name="Google Shape;1320;p59"/>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321" name="Google Shape;1321;p5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322" name="Google Shape;1322;p59"/>
          <p:cNvGraphicFramePr/>
          <p:nvPr/>
        </p:nvGraphicFramePr>
        <p:xfrm>
          <a:off x="236525" y="1264713"/>
          <a:ext cx="3000000" cy="3000000"/>
        </p:xfrm>
        <a:graphic>
          <a:graphicData uri="http://schemas.openxmlformats.org/drawingml/2006/table">
            <a:tbl>
              <a:tblPr>
                <a:noFill/>
                <a:tableStyleId>{1EAF48C4-B0AD-4B35-8E15-25A841B3A84F}</a:tableStyleId>
              </a:tblPr>
              <a:tblGrid>
                <a:gridCol w="262650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323" name="Google Shape;1323;p59"/>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24" name="Google Shape;1324;p59"/>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25" name="Google Shape;1325;p59"/>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326" name="Google Shape;1326;p59"/>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27" name="Google Shape;1327;p59"/>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328" name="Google Shape;1328;p59"/>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a:t>
            </a:r>
            <a:endParaRPr b="1" i="0" sz="2300" u="none" cap="none" strike="noStrike">
              <a:solidFill>
                <a:srgbClr val="000000"/>
              </a:solidFill>
              <a:latin typeface="Nunito"/>
              <a:ea typeface="Nunito"/>
              <a:cs typeface="Nunito"/>
              <a:sym typeface="Nunito"/>
            </a:endParaRPr>
          </a:p>
        </p:txBody>
      </p:sp>
      <p:sp>
        <p:nvSpPr>
          <p:cNvPr id="1329" name="Google Shape;1329;p59"/>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Persona-6   </a:t>
            </a:r>
            <a:endParaRPr b="0" i="0" sz="1400" u="none" cap="none" strike="noStrike">
              <a:solidFill>
                <a:srgbClr val="000000"/>
              </a:solidFill>
              <a:latin typeface="Abel"/>
              <a:ea typeface="Abel"/>
              <a:cs typeface="Abel"/>
              <a:sym typeface="Abel"/>
            </a:endParaRPr>
          </a:p>
        </p:txBody>
      </p:sp>
      <p:graphicFrame>
        <p:nvGraphicFramePr>
          <p:cNvPr id="1330" name="Google Shape;1330;p59"/>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331" name="Google Shape;1331;p59"/>
          <p:cNvPicPr preferRelativeResize="0"/>
          <p:nvPr/>
        </p:nvPicPr>
        <p:blipFill rotWithShape="1">
          <a:blip r:embed="rId3">
            <a:alphaModFix/>
          </a:blip>
          <a:srcRect b="0" l="0" r="0" t="0"/>
          <a:stretch/>
        </p:blipFill>
        <p:spPr>
          <a:xfrm>
            <a:off x="862700" y="1766775"/>
            <a:ext cx="1539000" cy="2107075"/>
          </a:xfrm>
          <a:prstGeom prst="rect">
            <a:avLst/>
          </a:prstGeom>
          <a:noFill/>
          <a:ln>
            <a:noFill/>
          </a:ln>
        </p:spPr>
      </p:pic>
      <p:cxnSp>
        <p:nvCxnSpPr>
          <p:cNvPr id="1332" name="Google Shape;1332;p5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33" name="Google Shape;1333;p5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34" name="Google Shape;1334;p5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35" name="Google Shape;1335;p5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36" name="Google Shape;1336;p5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337" name="Google Shape;1337;p5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338" name="Google Shape;1338;p5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339" name="Google Shape;1339;p5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340" name="Google Shape;1340;p59"/>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
          <p:cNvSpPr txBox="1"/>
          <p:nvPr/>
        </p:nvSpPr>
        <p:spPr>
          <a:xfrm>
            <a:off x="0" y="0"/>
            <a:ext cx="9144000" cy="772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3000"/>
              <a:buFont typeface="Arial"/>
              <a:buNone/>
            </a:pPr>
            <a:r>
              <a:rPr b="1" i="0" lang="en-GB" sz="3000" u="none" cap="none" strike="noStrike">
                <a:solidFill>
                  <a:srgbClr val="000000"/>
                </a:solidFill>
                <a:latin typeface="Nunito"/>
                <a:ea typeface="Nunito"/>
                <a:cs typeface="Nunito"/>
                <a:sym typeface="Nunito"/>
              </a:rPr>
              <a:t>Sample Questionnaire</a:t>
            </a:r>
            <a:endParaRPr b="1" i="0" sz="3000" u="none" cap="none" strike="noStrike">
              <a:solidFill>
                <a:srgbClr val="000000"/>
              </a:solidFill>
              <a:latin typeface="Nunito"/>
              <a:ea typeface="Nunito"/>
              <a:cs typeface="Nunito"/>
              <a:sym typeface="Nunito"/>
            </a:endParaRPr>
          </a:p>
        </p:txBody>
      </p:sp>
      <p:pic>
        <p:nvPicPr>
          <p:cNvPr id="349" name="Google Shape;349;p6"/>
          <p:cNvPicPr preferRelativeResize="0"/>
          <p:nvPr/>
        </p:nvPicPr>
        <p:blipFill rotWithShape="1">
          <a:blip r:embed="rId3">
            <a:alphaModFix/>
          </a:blip>
          <a:srcRect b="0" l="0" r="0" t="0"/>
          <a:stretch/>
        </p:blipFill>
        <p:spPr>
          <a:xfrm>
            <a:off x="489525" y="1139975"/>
            <a:ext cx="3586071" cy="3576299"/>
          </a:xfrm>
          <a:prstGeom prst="rect">
            <a:avLst/>
          </a:prstGeom>
          <a:noFill/>
          <a:ln>
            <a:noFill/>
          </a:ln>
        </p:spPr>
      </p:pic>
      <p:sp>
        <p:nvSpPr>
          <p:cNvPr id="350" name="Google Shape;350;p6"/>
          <p:cNvSpPr txBox="1"/>
          <p:nvPr/>
        </p:nvSpPr>
        <p:spPr>
          <a:xfrm>
            <a:off x="4075600" y="1737150"/>
            <a:ext cx="4572000" cy="1928100"/>
          </a:xfrm>
          <a:prstGeom prst="rect">
            <a:avLst/>
          </a:prstGeom>
          <a:noFill/>
          <a:ln>
            <a:noFill/>
          </a:ln>
        </p:spPr>
        <p:txBody>
          <a:bodyPr anchorCtr="0" anchor="t" bIns="91425" lIns="91425" spcFirstLastPara="1" rIns="91425" wrap="square" tIns="91425">
            <a:noAutofit/>
          </a:bodyPr>
          <a:lstStyle/>
          <a:p>
            <a:pPr indent="0" lvl="0" marL="311400" marR="254000" rtl="0" algn="just">
              <a:lnSpc>
                <a:spcPct val="150000"/>
              </a:lnSpc>
              <a:spcBef>
                <a:spcPts val="600"/>
              </a:spcBef>
              <a:spcAft>
                <a:spcPts val="0"/>
              </a:spcAft>
              <a:buClr>
                <a:srgbClr val="000000"/>
              </a:buClr>
              <a:buSzPts val="1400"/>
              <a:buFont typeface="Arial"/>
              <a:buNone/>
            </a:pPr>
            <a:r>
              <a:rPr b="1" i="0" lang="en-GB" sz="1400" u="none" cap="none" strike="noStrike">
                <a:solidFill>
                  <a:srgbClr val="151616"/>
                </a:solidFill>
                <a:latin typeface="Times New Roman"/>
                <a:ea typeface="Times New Roman"/>
                <a:cs typeface="Times New Roman"/>
                <a:sym typeface="Times New Roman"/>
              </a:rPr>
              <a:t>This next section will act as a guide in helping you choose from and understand better through cue questions and answers to come up with your own questionnaire (after group discussion) based on the chosen target group.</a:t>
            </a:r>
            <a:endParaRPr b="1" i="0" sz="1400" u="none" cap="none" strike="noStrike">
              <a:solidFill>
                <a:srgbClr val="151616"/>
              </a:solidFill>
              <a:latin typeface="Times New Roman"/>
              <a:ea typeface="Times New Roman"/>
              <a:cs typeface="Times New Roman"/>
              <a:sym typeface="Times New Roman"/>
            </a:endParaRPr>
          </a:p>
        </p:txBody>
      </p:sp>
      <p:sp>
        <p:nvSpPr>
          <p:cNvPr id="351" name="Google Shape;351;p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352" name="Google Shape;352;p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53" name="Google Shape;353;p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54" name="Google Shape;354;p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55" name="Google Shape;355;p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56" name="Google Shape;356;p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357" name="Google Shape;357;p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358" name="Google Shape;358;p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359" name="Google Shape;359;p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360" name="Google Shape;360;p6"/>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4" name="Shape 1344"/>
        <p:cNvGrpSpPr/>
        <p:nvPr/>
      </p:nvGrpSpPr>
      <p:grpSpPr>
        <a:xfrm>
          <a:off x="0" y="0"/>
          <a:ext cx="0" cy="0"/>
          <a:chOff x="0" y="0"/>
          <a:chExt cx="0" cy="0"/>
        </a:xfrm>
      </p:grpSpPr>
      <p:sp>
        <p:nvSpPr>
          <p:cNvPr id="1345" name="Google Shape;1345;p60"/>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346" name="Google Shape;1346;p60"/>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347" name="Google Shape;1347;p6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348" name="Google Shape;1348;p60"/>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349" name="Google Shape;1349;p60"/>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50" name="Google Shape;1350;p60"/>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51" name="Google Shape;1351;p60"/>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352" name="Google Shape;1352;p60"/>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53" name="Google Shape;1353;p60"/>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354" name="Google Shape;1354;p60"/>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Teammate’s Name -</a:t>
            </a:r>
            <a:endParaRPr b="1" i="0" sz="2300" u="none" cap="none" strike="noStrike">
              <a:solidFill>
                <a:srgbClr val="000000"/>
              </a:solidFill>
              <a:latin typeface="Nunito"/>
              <a:ea typeface="Nunito"/>
              <a:cs typeface="Nunito"/>
              <a:sym typeface="Nunito"/>
            </a:endParaRPr>
          </a:p>
        </p:txBody>
      </p:sp>
      <p:sp>
        <p:nvSpPr>
          <p:cNvPr id="1355" name="Google Shape;1355;p60"/>
          <p:cNvSpPr txBox="1"/>
          <p:nvPr/>
        </p:nvSpPr>
        <p:spPr>
          <a:xfrm>
            <a:off x="41650" y="196975"/>
            <a:ext cx="3415200" cy="5388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Persona- 7   </a:t>
            </a:r>
            <a:endParaRPr b="0" i="0" sz="1400" u="none" cap="none" strike="noStrike">
              <a:solidFill>
                <a:srgbClr val="000000"/>
              </a:solidFill>
              <a:latin typeface="Abel"/>
              <a:ea typeface="Abel"/>
              <a:cs typeface="Abel"/>
              <a:sym typeface="Abel"/>
            </a:endParaRPr>
          </a:p>
        </p:txBody>
      </p:sp>
      <p:graphicFrame>
        <p:nvGraphicFramePr>
          <p:cNvPr id="1356" name="Google Shape;1356;p60"/>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357" name="Google Shape;1357;p60"/>
          <p:cNvPicPr preferRelativeResize="0"/>
          <p:nvPr/>
        </p:nvPicPr>
        <p:blipFill rotWithShape="1">
          <a:blip r:embed="rId3">
            <a:alphaModFix/>
          </a:blip>
          <a:srcRect b="0" l="0" r="0" t="0"/>
          <a:stretch/>
        </p:blipFill>
        <p:spPr>
          <a:xfrm>
            <a:off x="843650" y="1755750"/>
            <a:ext cx="1571925" cy="1890425"/>
          </a:xfrm>
          <a:prstGeom prst="rect">
            <a:avLst/>
          </a:prstGeom>
          <a:noFill/>
          <a:ln>
            <a:noFill/>
          </a:ln>
        </p:spPr>
      </p:pic>
      <p:cxnSp>
        <p:nvCxnSpPr>
          <p:cNvPr id="1358" name="Google Shape;1358;p6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59" name="Google Shape;1359;p6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60" name="Google Shape;1360;p6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61" name="Google Shape;1361;p6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62" name="Google Shape;1362;p6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363" name="Google Shape;1363;p6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364" name="Google Shape;1364;p6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365" name="Google Shape;1365;p6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366" name="Google Shape;1366;p60"/>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0" name="Shape 1370"/>
        <p:cNvGrpSpPr/>
        <p:nvPr/>
      </p:nvGrpSpPr>
      <p:grpSpPr>
        <a:xfrm>
          <a:off x="0" y="0"/>
          <a:ext cx="0" cy="0"/>
          <a:chOff x="0" y="0"/>
          <a:chExt cx="0" cy="0"/>
        </a:xfrm>
      </p:grpSpPr>
      <p:sp>
        <p:nvSpPr>
          <p:cNvPr id="1371" name="Google Shape;1371;p61"/>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372" name="Google Shape;1372;p61"/>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373" name="Google Shape;1373;p6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374" name="Google Shape;1374;p61"/>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rgbClr val="CCCCCC"/>
                        </a:solidFill>
                      </a:endParaRPr>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375" name="Google Shape;1375;p61"/>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76" name="Google Shape;1376;p61"/>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77" name="Google Shape;1377;p61"/>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378" name="Google Shape;1378;p61"/>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379" name="Google Shape;1379;p61"/>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380" name="Google Shape;1380;p61"/>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2300"/>
              <a:buFont typeface="Arial"/>
              <a:buNone/>
            </a:pPr>
            <a:r>
              <a:t/>
            </a:r>
            <a:endParaRPr b="1" i="0" sz="2300" u="none" cap="none" strike="noStrike">
              <a:solidFill>
                <a:srgbClr val="000000"/>
              </a:solidFill>
              <a:latin typeface="Nunito"/>
              <a:ea typeface="Nunito"/>
              <a:cs typeface="Nunito"/>
              <a:sym typeface="Nunito"/>
            </a:endParaRPr>
          </a:p>
        </p:txBody>
      </p:sp>
      <p:sp>
        <p:nvSpPr>
          <p:cNvPr id="1381" name="Google Shape;1381;p61"/>
          <p:cNvSpPr txBox="1"/>
          <p:nvPr/>
        </p:nvSpPr>
        <p:spPr>
          <a:xfrm>
            <a:off x="41625" y="27775"/>
            <a:ext cx="5361900" cy="53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Final Consolidated Persona- Primary </a:t>
            </a:r>
            <a:endParaRPr b="0" i="0" sz="1400" u="none" cap="none" strike="noStrike">
              <a:solidFill>
                <a:srgbClr val="000000"/>
              </a:solidFill>
              <a:latin typeface="Abel"/>
              <a:ea typeface="Abel"/>
              <a:cs typeface="Abel"/>
              <a:sym typeface="Abel"/>
            </a:endParaRPr>
          </a:p>
        </p:txBody>
      </p:sp>
      <p:graphicFrame>
        <p:nvGraphicFramePr>
          <p:cNvPr id="1382" name="Google Shape;1382;p61"/>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383" name="Google Shape;1383;p61"/>
          <p:cNvPicPr preferRelativeResize="0"/>
          <p:nvPr/>
        </p:nvPicPr>
        <p:blipFill rotWithShape="1">
          <a:blip r:embed="rId3">
            <a:alphaModFix/>
          </a:blip>
          <a:srcRect b="0" l="0" r="0" t="0"/>
          <a:stretch/>
        </p:blipFill>
        <p:spPr>
          <a:xfrm>
            <a:off x="406243" y="2000988"/>
            <a:ext cx="2287075" cy="1238675"/>
          </a:xfrm>
          <a:prstGeom prst="rect">
            <a:avLst/>
          </a:prstGeom>
          <a:noFill/>
          <a:ln>
            <a:noFill/>
          </a:ln>
        </p:spPr>
      </p:pic>
      <p:cxnSp>
        <p:nvCxnSpPr>
          <p:cNvPr id="1384" name="Google Shape;1384;p6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85" name="Google Shape;1385;p6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86" name="Google Shape;1386;p6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387" name="Google Shape;1387;p6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388" name="Google Shape;1388;p6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389" name="Google Shape;1389;p6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390" name="Google Shape;1390;p6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391" name="Google Shape;1391;p6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392" name="Google Shape;1392;p61"/>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62"/>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600"/>
              </a:spcBef>
              <a:spcAft>
                <a:spcPts val="0"/>
              </a:spcAft>
              <a:buClr>
                <a:srgbClr val="000000"/>
              </a:buClr>
              <a:buSzPts val="1300"/>
              <a:buFont typeface="Arial"/>
              <a:buNone/>
            </a:pPr>
            <a:r>
              <a:t/>
            </a:r>
            <a:endParaRPr b="1" i="0" sz="1500" u="none" cap="none" strike="noStrike">
              <a:solidFill>
                <a:srgbClr val="151616"/>
              </a:solidFill>
              <a:latin typeface="Arial"/>
              <a:ea typeface="Arial"/>
              <a:cs typeface="Arial"/>
              <a:sym typeface="Arial"/>
            </a:endParaRPr>
          </a:p>
        </p:txBody>
      </p:sp>
      <p:sp>
        <p:nvSpPr>
          <p:cNvPr id="1398" name="Google Shape;1398;p62"/>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399" name="Google Shape;1399;p6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400" name="Google Shape;1400;p62"/>
          <p:cNvGraphicFramePr/>
          <p:nvPr/>
        </p:nvGraphicFramePr>
        <p:xfrm>
          <a:off x="287775" y="1264713"/>
          <a:ext cx="3000000" cy="3000000"/>
        </p:xfrm>
        <a:graphic>
          <a:graphicData uri="http://schemas.openxmlformats.org/drawingml/2006/table">
            <a:tbl>
              <a:tblPr>
                <a:noFill/>
                <a:tableStyleId>{1EAF48C4-B0AD-4B35-8E15-25A841B3A84F}</a:tableStyleId>
              </a:tblPr>
              <a:tblGrid>
                <a:gridCol w="2575250"/>
              </a:tblGrid>
              <a:tr h="2934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t/>
                      </a:r>
                      <a:endParaRPr sz="1100" u="none" cap="none" strike="noStrike">
                        <a:solidFill>
                          <a:srgbClr val="CCCCCC"/>
                        </a:solidFill>
                      </a:endParaRPr>
                    </a:p>
                    <a:p>
                      <a:pPr indent="0" lvl="0" marL="0" marR="0" rtl="0" algn="l">
                        <a:lnSpc>
                          <a:spcPct val="100000"/>
                        </a:lnSpc>
                        <a:spcBef>
                          <a:spcPts val="0"/>
                        </a:spcBef>
                        <a:spcAft>
                          <a:spcPts val="0"/>
                        </a:spcAft>
                        <a:buClr>
                          <a:srgbClr val="000000"/>
                        </a:buClr>
                        <a:buSzPts val="1100"/>
                        <a:buFont typeface="Arial"/>
                        <a:buNone/>
                      </a:pPr>
                      <a:r>
                        <a:rPr lang="en-GB" sz="1100" u="none" cap="none" strike="noStrike">
                          <a:solidFill>
                            <a:srgbClr val="CCCCCC"/>
                          </a:solidFill>
                        </a:rPr>
                        <a:t>Write a brief description</a:t>
                      </a:r>
                      <a:endParaRPr sz="1400" u="none" cap="none" strike="noStrike"/>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1401" name="Google Shape;1401;p62"/>
          <p:cNvGraphicFramePr/>
          <p:nvPr/>
        </p:nvGraphicFramePr>
        <p:xfrm>
          <a:off x="287763" y="4418505"/>
          <a:ext cx="3000000" cy="3000000"/>
        </p:xfrm>
        <a:graphic>
          <a:graphicData uri="http://schemas.openxmlformats.org/drawingml/2006/table">
            <a:tbl>
              <a:tblPr>
                <a:noFill/>
                <a:tableStyleId>{1EAF48C4-B0AD-4B35-8E15-25A841B3A84F}</a:tableStyleId>
              </a:tblPr>
              <a:tblGrid>
                <a:gridCol w="2575250"/>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Name - </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402" name="Google Shape;1402;p62"/>
          <p:cNvGraphicFramePr/>
          <p:nvPr/>
        </p:nvGraphicFramePr>
        <p:xfrm>
          <a:off x="2928863" y="1264713"/>
          <a:ext cx="3000000" cy="3000000"/>
        </p:xfrm>
        <a:graphic>
          <a:graphicData uri="http://schemas.openxmlformats.org/drawingml/2006/table">
            <a:tbl>
              <a:tblPr>
                <a:noFill/>
                <a:tableStyleId>{1EAF48C4-B0AD-4B35-8E15-25A841B3A84F}</a:tableStyleId>
              </a:tblPr>
              <a:tblGrid>
                <a:gridCol w="2664700"/>
              </a:tblGrid>
              <a:tr h="1032150">
                <a:tc>
                  <a:txBody>
                    <a:bodyPr/>
                    <a:lstStyle/>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Demographics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Age:</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Gender:</a:t>
                      </a:r>
                      <a:endParaRPr b="1" sz="1200" u="none" cap="none" strike="noStrike">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Family:</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403" name="Google Shape;1403;p62"/>
          <p:cNvGraphicFramePr/>
          <p:nvPr/>
        </p:nvGraphicFramePr>
        <p:xfrm>
          <a:off x="5659425" y="1264725"/>
          <a:ext cx="3000000" cy="3000000"/>
        </p:xfrm>
        <a:graphic>
          <a:graphicData uri="http://schemas.openxmlformats.org/drawingml/2006/table">
            <a:tbl>
              <a:tblPr>
                <a:noFill/>
                <a:tableStyleId>{1EAF48C4-B0AD-4B35-8E15-25A841B3A84F}</a:tableStyleId>
              </a:tblPr>
              <a:tblGrid>
                <a:gridCol w="2456450"/>
              </a:tblGrid>
              <a:tr h="11304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Goal/ Needs</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txBody>
                  <a:tcPr marT="91425" marB="91425" marR="91425" marL="91425"/>
                </a:tc>
              </a:tr>
            </a:tbl>
          </a:graphicData>
        </a:graphic>
      </p:graphicFrame>
      <p:graphicFrame>
        <p:nvGraphicFramePr>
          <p:cNvPr id="1404" name="Google Shape;1404;p62"/>
          <p:cNvGraphicFramePr/>
          <p:nvPr/>
        </p:nvGraphicFramePr>
        <p:xfrm>
          <a:off x="2928875" y="2511525"/>
          <a:ext cx="3000000" cy="3000000"/>
        </p:xfrm>
        <a:graphic>
          <a:graphicData uri="http://schemas.openxmlformats.org/drawingml/2006/table">
            <a:tbl>
              <a:tblPr>
                <a:noFill/>
                <a:tableStyleId>{1EAF48C4-B0AD-4B35-8E15-25A841B3A84F}</a:tableStyleId>
              </a:tblPr>
              <a:tblGrid>
                <a:gridCol w="2664700"/>
              </a:tblGrid>
              <a:tr h="22433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Pain Points ( from Empathy map &amp; statement)</a:t>
                      </a:r>
                      <a:endParaRPr b="1" sz="1200" u="none" cap="none" strike="noStrike">
                        <a:latin typeface="Times New Roman"/>
                        <a:ea typeface="Times New Roman"/>
                        <a:cs typeface="Times New Roman"/>
                        <a:sym typeface="Times New Roman"/>
                      </a:endParaRPr>
                    </a:p>
                    <a:p>
                      <a:pPr indent="0" lvl="0" marL="0" marR="0" rtl="0" algn="l">
                        <a:lnSpc>
                          <a:spcPct val="210454"/>
                        </a:lnSpc>
                        <a:spcBef>
                          <a:spcPts val="100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graphicFrame>
        <p:nvGraphicFramePr>
          <p:cNvPr id="1405" name="Google Shape;1405;p62"/>
          <p:cNvGraphicFramePr/>
          <p:nvPr/>
        </p:nvGraphicFramePr>
        <p:xfrm>
          <a:off x="5659425" y="2511533"/>
          <a:ext cx="3000000" cy="3000000"/>
        </p:xfrm>
        <a:graphic>
          <a:graphicData uri="http://schemas.openxmlformats.org/drawingml/2006/table">
            <a:tbl>
              <a:tblPr>
                <a:noFill/>
                <a:tableStyleId>{1EAF48C4-B0AD-4B35-8E15-25A841B3A84F}</a:tableStyleId>
              </a:tblPr>
              <a:tblGrid>
                <a:gridCol w="2456450"/>
              </a:tblGrid>
              <a:tr h="91500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Traits</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sp>
        <p:nvSpPr>
          <p:cNvPr id="1406" name="Google Shape;1406;p62"/>
          <p:cNvSpPr txBox="1"/>
          <p:nvPr/>
        </p:nvSpPr>
        <p:spPr>
          <a:xfrm>
            <a:off x="4650700" y="27775"/>
            <a:ext cx="3512400" cy="853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2300"/>
              <a:buFont typeface="Arial"/>
              <a:buNone/>
            </a:pPr>
            <a:r>
              <a:t/>
            </a:r>
            <a:endParaRPr b="1" i="0" sz="2300" u="none" cap="none" strike="noStrike">
              <a:solidFill>
                <a:srgbClr val="000000"/>
              </a:solidFill>
              <a:latin typeface="Nunito"/>
              <a:ea typeface="Nunito"/>
              <a:cs typeface="Nunito"/>
              <a:sym typeface="Nunito"/>
            </a:endParaRPr>
          </a:p>
        </p:txBody>
      </p:sp>
      <p:sp>
        <p:nvSpPr>
          <p:cNvPr id="1407" name="Google Shape;1407;p62"/>
          <p:cNvSpPr txBox="1"/>
          <p:nvPr/>
        </p:nvSpPr>
        <p:spPr>
          <a:xfrm>
            <a:off x="41625" y="27775"/>
            <a:ext cx="5497500" cy="53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Final Consolidated Persona-Secondary </a:t>
            </a:r>
            <a:endParaRPr b="0" i="0" sz="1400" u="none" cap="none" strike="noStrike">
              <a:solidFill>
                <a:srgbClr val="000000"/>
              </a:solidFill>
              <a:latin typeface="Abel"/>
              <a:ea typeface="Abel"/>
              <a:cs typeface="Abel"/>
              <a:sym typeface="Abel"/>
            </a:endParaRPr>
          </a:p>
        </p:txBody>
      </p:sp>
      <p:graphicFrame>
        <p:nvGraphicFramePr>
          <p:cNvPr id="1408" name="Google Shape;1408;p62"/>
          <p:cNvGraphicFramePr/>
          <p:nvPr/>
        </p:nvGraphicFramePr>
        <p:xfrm>
          <a:off x="5659425" y="3736170"/>
          <a:ext cx="3000000" cy="3000000"/>
        </p:xfrm>
        <a:graphic>
          <a:graphicData uri="http://schemas.openxmlformats.org/drawingml/2006/table">
            <a:tbl>
              <a:tblPr>
                <a:noFill/>
                <a:tableStyleId>{1EAF48C4-B0AD-4B35-8E15-25A841B3A84F}</a:tableStyleId>
              </a:tblPr>
              <a:tblGrid>
                <a:gridCol w="2456450"/>
              </a:tblGrid>
              <a:tr h="10186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Skills </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000" u="none" cap="none" strike="noStrike"/>
                    </a:p>
                    <a:p>
                      <a:pPr indent="0" lvl="0" marL="0" marR="0" rtl="0" algn="l">
                        <a:lnSpc>
                          <a:spcPct val="210454"/>
                        </a:lnSpc>
                        <a:spcBef>
                          <a:spcPts val="0"/>
                        </a:spcBef>
                        <a:spcAft>
                          <a:spcPts val="0"/>
                        </a:spcAft>
                        <a:buClr>
                          <a:srgbClr val="000000"/>
                        </a:buClr>
                        <a:buSzPts val="1000"/>
                        <a:buFont typeface="Arial"/>
                        <a:buNone/>
                      </a:pPr>
                      <a:r>
                        <a:rPr b="1" lang="en-GB" sz="1000" u="none" cap="none" strike="noStrike"/>
                        <a:t>❑.</a:t>
                      </a:r>
                      <a:endParaRPr b="1" sz="1200" u="none" cap="none" strike="noStrike">
                        <a:latin typeface="Times New Roman"/>
                        <a:ea typeface="Times New Roman"/>
                        <a:cs typeface="Times New Roman"/>
                        <a:sym typeface="Times New Roman"/>
                      </a:endParaRPr>
                    </a:p>
                  </a:txBody>
                  <a:tcPr marT="91425" marB="91425" marR="91425" marL="91425"/>
                </a:tc>
              </a:tr>
            </a:tbl>
          </a:graphicData>
        </a:graphic>
      </p:graphicFrame>
      <p:pic>
        <p:nvPicPr>
          <p:cNvPr id="1409" name="Google Shape;1409;p62"/>
          <p:cNvPicPr preferRelativeResize="0"/>
          <p:nvPr/>
        </p:nvPicPr>
        <p:blipFill rotWithShape="1">
          <a:blip r:embed="rId3">
            <a:alphaModFix/>
          </a:blip>
          <a:srcRect b="0" l="0" r="0" t="0"/>
          <a:stretch/>
        </p:blipFill>
        <p:spPr>
          <a:xfrm>
            <a:off x="406243" y="2000988"/>
            <a:ext cx="2287075" cy="1238675"/>
          </a:xfrm>
          <a:prstGeom prst="rect">
            <a:avLst/>
          </a:prstGeom>
          <a:noFill/>
          <a:ln>
            <a:noFill/>
          </a:ln>
        </p:spPr>
      </p:pic>
      <p:cxnSp>
        <p:nvCxnSpPr>
          <p:cNvPr id="1410" name="Google Shape;1410;p6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11" name="Google Shape;1411;p6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12" name="Google Shape;1412;p6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13" name="Google Shape;1413;p6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14" name="Google Shape;1414;p6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415" name="Google Shape;1415;p6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416" name="Google Shape;1416;p6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417" name="Google Shape;1417;p6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418" name="Google Shape;1418;p62"/>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p63"/>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457200" marR="0" rtl="0" algn="l">
              <a:lnSpc>
                <a:spcPct val="200000"/>
              </a:lnSpc>
              <a:spcBef>
                <a:spcPts val="0"/>
              </a:spcBef>
              <a:spcAft>
                <a:spcPts val="0"/>
              </a:spcAft>
              <a:buClr>
                <a:srgbClr val="000000"/>
              </a:buClr>
              <a:buSzPts val="1300"/>
              <a:buFont typeface="Arial"/>
              <a:buNone/>
            </a:pPr>
            <a:r>
              <a:rPr b="1" i="0" lang="en-GB" sz="1300" u="none" cap="none" strike="noStrike">
                <a:solidFill>
                  <a:srgbClr val="151616"/>
                </a:solidFill>
                <a:latin typeface="Times New Roman"/>
                <a:ea typeface="Times New Roman"/>
                <a:cs typeface="Times New Roman"/>
                <a:sym typeface="Times New Roman"/>
              </a:rPr>
              <a:t>(Click on the link and share your details) </a:t>
            </a:r>
            <a:r>
              <a:rPr b="1" i="0" lang="en-GB" sz="1300" u="sng" cap="none" strike="noStrike">
                <a:solidFill>
                  <a:schemeClr val="lt1"/>
                </a:solidFill>
                <a:latin typeface="Times New Roman"/>
                <a:ea typeface="Times New Roman"/>
                <a:cs typeface="Times New Roman"/>
                <a:sym typeface="Times New Roman"/>
                <a:hlinkClick r:id="rId3">
                  <a:extLst>
                    <a:ext uri="{A12FA001-AC4F-418D-AE19-62706E023703}">
                      <ahyp:hlinkClr val="tx"/>
                    </a:ext>
                  </a:extLst>
                </a:hlinkClick>
              </a:rPr>
              <a:t>Point of view (POV) checklist should help you to </a:t>
            </a:r>
            <a:endParaRPr b="1" i="0" sz="13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1. Provide focus and frame the problem statement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2. Inspire the team with a challenging statement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3. Provide a reference for evaluating competing ideas-in terms of the need well articulated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4. Empower team members to make decisions in response to the high-level goals of the team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5. Fuel brainstorms by suggesting “how might we”statements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6. Capture the hearts and minds of people you meet —the users and stakeholders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7. Save you from the difficult task of developing solution concepts that are all things to all people you cannot satisfy everyone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8. Allow you to revisit and reformulate the POV as you learn by doing </a:t>
            </a:r>
            <a:endParaRPr b="1" i="0" sz="1100" u="none" cap="none" strike="noStrike">
              <a:solidFill>
                <a:srgbClr val="151616"/>
              </a:solidFill>
              <a:latin typeface="Times New Roman"/>
              <a:ea typeface="Times New Roman"/>
              <a:cs typeface="Times New Roman"/>
              <a:sym typeface="Times New Roman"/>
            </a:endParaRPr>
          </a:p>
          <a:p>
            <a:pPr indent="0" lvl="0" marL="457200" marR="0" rtl="0" algn="l">
              <a:lnSpc>
                <a:spcPct val="200000"/>
              </a:lnSpc>
              <a:spcBef>
                <a:spcPts val="0"/>
              </a:spcBef>
              <a:spcAft>
                <a:spcPts val="0"/>
              </a:spcAft>
              <a:buClr>
                <a:srgbClr val="000000"/>
              </a:buClr>
              <a:buSzPts val="1300"/>
              <a:buFont typeface="Arial"/>
              <a:buNone/>
            </a:pPr>
            <a:r>
              <a:rPr b="1" i="0" lang="en-GB" sz="1100" u="none" cap="none" strike="noStrike">
                <a:solidFill>
                  <a:srgbClr val="151616"/>
                </a:solidFill>
                <a:latin typeface="Times New Roman"/>
                <a:ea typeface="Times New Roman"/>
                <a:cs typeface="Times New Roman"/>
                <a:sym typeface="Times New Roman"/>
              </a:rPr>
              <a:t>9. Guide your solution and innovation efforts So based on the above guidelines prepare your POV statements both in selfnotes and then together work in the Intersection café for your Project</a:t>
            </a:r>
            <a:endParaRPr b="1" i="0" sz="1100" u="none" cap="none" strike="noStrike">
              <a:solidFill>
                <a:srgbClr val="151616"/>
              </a:solidFill>
              <a:latin typeface="Times New Roman"/>
              <a:ea typeface="Times New Roman"/>
              <a:cs typeface="Times New Roman"/>
              <a:sym typeface="Times New Roman"/>
            </a:endParaRPr>
          </a:p>
        </p:txBody>
      </p:sp>
      <p:sp>
        <p:nvSpPr>
          <p:cNvPr id="1424" name="Google Shape;1424;p63"/>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50000"/>
              </a:lnSpc>
              <a:spcBef>
                <a:spcPts val="0"/>
              </a:spcBef>
              <a:spcAft>
                <a:spcPts val="0"/>
              </a:spcAft>
              <a:buClr>
                <a:srgbClr val="000000"/>
              </a:buClr>
              <a:buSzPts val="1300"/>
              <a:buFont typeface="Arial"/>
              <a:buNone/>
            </a:pPr>
            <a:r>
              <a:rPr b="1" i="0" lang="en-GB" sz="2300" u="none" cap="none" strike="noStrike">
                <a:solidFill>
                  <a:srgbClr val="151616"/>
                </a:solidFill>
                <a:latin typeface="Nunito"/>
                <a:ea typeface="Nunito"/>
                <a:cs typeface="Nunito"/>
                <a:sym typeface="Nunito"/>
              </a:rPr>
              <a:t>Point Of View Checklist-Lesson 4  </a:t>
            </a:r>
            <a:endParaRPr b="1" i="0" sz="2300" u="none" cap="none" strike="noStrike">
              <a:solidFill>
                <a:srgbClr val="151616"/>
              </a:solidFill>
              <a:latin typeface="Nunito"/>
              <a:ea typeface="Nunito"/>
              <a:cs typeface="Nunito"/>
              <a:sym typeface="Nunito"/>
            </a:endParaRPr>
          </a:p>
        </p:txBody>
      </p:sp>
      <p:sp>
        <p:nvSpPr>
          <p:cNvPr id="1425" name="Google Shape;1425;p6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1426" name="Google Shape;1426;p6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27" name="Google Shape;1427;p6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28" name="Google Shape;1428;p6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29" name="Google Shape;1429;p6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30" name="Google Shape;1430;p6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431" name="Google Shape;1431;p6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432" name="Google Shape;1432;p6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433" name="Google Shape;1433;p6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434" name="Google Shape;1434;p63"/>
          <p:cNvPicPr preferRelativeResize="0"/>
          <p:nvPr/>
        </p:nvPicPr>
        <p:blipFill rotWithShape="1">
          <a:blip r:embed="rId4">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8" name="Shape 1438"/>
        <p:cNvGrpSpPr/>
        <p:nvPr/>
      </p:nvGrpSpPr>
      <p:grpSpPr>
        <a:xfrm>
          <a:off x="0" y="0"/>
          <a:ext cx="0" cy="0"/>
          <a:chOff x="0" y="0"/>
          <a:chExt cx="0" cy="0"/>
        </a:xfrm>
      </p:grpSpPr>
      <p:sp>
        <p:nvSpPr>
          <p:cNvPr id="1439" name="Google Shape;1439;p64"/>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239993"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239993"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Now you are familiar in creating Point of View Statement by reframing the Initial statement through the Stakeholder Persona and using the 3 elements of POV </a:t>
            </a:r>
            <a:endParaRPr b="1" i="0" sz="1600" u="none" cap="none" strike="noStrike">
              <a:solidFill>
                <a:srgbClr val="151616"/>
              </a:solidFill>
              <a:latin typeface="Times New Roman"/>
              <a:ea typeface="Times New Roman"/>
              <a:cs typeface="Times New Roman"/>
              <a:sym typeface="Times New Roman"/>
            </a:endParaRPr>
          </a:p>
          <a:p>
            <a:pPr indent="0" lvl="0" marL="239993" marR="0" rtl="0" algn="l">
              <a:lnSpc>
                <a:spcPct val="100000"/>
              </a:lnSpc>
              <a:spcBef>
                <a:spcPts val="1333"/>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The next step is to convert your initial Project statement into a POV statement in an evolved way.</a:t>
            </a:r>
            <a:endParaRPr b="0" i="0" sz="1600" u="none" cap="none" strike="noStrike">
              <a:solidFill>
                <a:srgbClr val="000000"/>
              </a:solidFill>
              <a:latin typeface="Times New Roman"/>
              <a:ea typeface="Times New Roman"/>
              <a:cs typeface="Times New Roman"/>
              <a:sym typeface="Times New Roman"/>
            </a:endParaRPr>
          </a:p>
          <a:p>
            <a:pPr indent="0" lvl="0" marL="239993" marR="0" rtl="0" algn="l">
              <a:lnSpc>
                <a:spcPct val="100000"/>
              </a:lnSpc>
              <a:spcBef>
                <a:spcPts val="1333"/>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Please see the format in next slide and create. </a:t>
            </a:r>
            <a:endParaRPr b="1" i="0" sz="1600" u="none" cap="none" strike="noStrike">
              <a:solidFill>
                <a:srgbClr val="151616"/>
              </a:solidFill>
              <a:latin typeface="Times New Roman"/>
              <a:ea typeface="Times New Roman"/>
              <a:cs typeface="Times New Roman"/>
              <a:sym typeface="Times New Roman"/>
            </a:endParaRPr>
          </a:p>
        </p:txBody>
      </p:sp>
      <p:sp>
        <p:nvSpPr>
          <p:cNvPr id="1440" name="Google Shape;1440;p64"/>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Point of View Statement-Lesson 4 </a:t>
            </a:r>
            <a:endParaRPr b="0" i="0" sz="1867" u="none" cap="none" strike="noStrike">
              <a:solidFill>
                <a:srgbClr val="000000"/>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1300"/>
              <a:buFont typeface="Arial"/>
              <a:buNone/>
            </a:pPr>
            <a:r>
              <a:t/>
            </a:r>
            <a:endParaRPr b="1" i="0" sz="2300" u="none" cap="none" strike="noStrike">
              <a:solidFill>
                <a:srgbClr val="151616"/>
              </a:solidFill>
              <a:latin typeface="Nunito"/>
              <a:ea typeface="Nunito"/>
              <a:cs typeface="Nunito"/>
              <a:sym typeface="Nunito"/>
            </a:endParaRPr>
          </a:p>
        </p:txBody>
      </p:sp>
      <p:sp>
        <p:nvSpPr>
          <p:cNvPr id="1441" name="Google Shape;1441;p6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1442" name="Google Shape;1442;p6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43" name="Google Shape;1443;p6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44" name="Google Shape;1444;p6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45" name="Google Shape;1445;p6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46" name="Google Shape;1446;p6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447" name="Google Shape;1447;p6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448" name="Google Shape;1448;p6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449" name="Google Shape;1449;p6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450" name="Google Shape;1450;p64"/>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4" name="Shape 1454"/>
        <p:cNvGrpSpPr/>
        <p:nvPr/>
      </p:nvGrpSpPr>
      <p:grpSpPr>
        <a:xfrm>
          <a:off x="0" y="0"/>
          <a:ext cx="0" cy="0"/>
          <a:chOff x="0" y="0"/>
          <a:chExt cx="0" cy="0"/>
        </a:xfrm>
      </p:grpSpPr>
      <p:sp>
        <p:nvSpPr>
          <p:cNvPr id="1455" name="Google Shape;1455;p65"/>
          <p:cNvSpPr txBox="1"/>
          <p:nvPr/>
        </p:nvSpPr>
        <p:spPr>
          <a:xfrm>
            <a:off x="0" y="914988"/>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200000"/>
              </a:lnSpc>
              <a:spcBef>
                <a:spcPts val="0"/>
              </a:spcBef>
              <a:spcAft>
                <a:spcPts val="0"/>
              </a:spcAft>
              <a:buClr>
                <a:srgbClr val="000000"/>
              </a:buClr>
              <a:buSzPts val="1300"/>
              <a:buFont typeface="Arial"/>
              <a:buNone/>
            </a:pPr>
            <a:r>
              <a:t/>
            </a:r>
            <a:endParaRPr b="1" i="0" sz="1100" u="none" cap="none" strike="noStrike">
              <a:solidFill>
                <a:srgbClr val="151616"/>
              </a:solidFill>
              <a:latin typeface="Times New Roman"/>
              <a:ea typeface="Times New Roman"/>
              <a:cs typeface="Times New Roman"/>
              <a:sym typeface="Times New Roman"/>
            </a:endParaRPr>
          </a:p>
        </p:txBody>
      </p:sp>
      <p:sp>
        <p:nvSpPr>
          <p:cNvPr id="1456" name="Google Shape;1456;p65"/>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300"/>
              <a:buFont typeface="Arial"/>
              <a:buNone/>
            </a:pPr>
            <a:r>
              <a:rPr b="1" i="0" lang="en-GB" sz="2100" u="none" cap="none" strike="noStrike">
                <a:solidFill>
                  <a:srgbClr val="151616"/>
                </a:solidFill>
                <a:latin typeface="Nunito"/>
                <a:ea typeface="Nunito"/>
                <a:cs typeface="Nunito"/>
                <a:sym typeface="Nunito"/>
              </a:rPr>
              <a:t>Using the approach of User, Needs and Insight reframe the the Project Statement- each team creates one and then consolidates </a:t>
            </a:r>
            <a:endParaRPr b="1" i="0" sz="2100" u="none" cap="none" strike="noStrike">
              <a:solidFill>
                <a:srgbClr val="151616"/>
              </a:solidFill>
              <a:latin typeface="Nunito"/>
              <a:ea typeface="Nunito"/>
              <a:cs typeface="Nunito"/>
              <a:sym typeface="Nunito"/>
            </a:endParaRPr>
          </a:p>
        </p:txBody>
      </p:sp>
      <p:sp>
        <p:nvSpPr>
          <p:cNvPr id="1457" name="Google Shape;1457;p6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458" name="Google Shape;1458;p65"/>
          <p:cNvSpPr/>
          <p:nvPr/>
        </p:nvSpPr>
        <p:spPr>
          <a:xfrm>
            <a:off x="1022875" y="2929350"/>
            <a:ext cx="2304300" cy="15756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endParaRPr b="1" i="0" sz="1400" u="none" cap="none" strike="noStrike">
              <a:solidFill>
                <a:srgbClr val="000000"/>
              </a:solidFill>
              <a:latin typeface="Arial"/>
              <a:ea typeface="Arial"/>
              <a:cs typeface="Arial"/>
              <a:sym typeface="Arial"/>
            </a:endParaRPr>
          </a:p>
        </p:txBody>
      </p:sp>
      <p:sp>
        <p:nvSpPr>
          <p:cNvPr id="1459" name="Google Shape;1459;p65"/>
          <p:cNvSpPr/>
          <p:nvPr/>
        </p:nvSpPr>
        <p:spPr>
          <a:xfrm>
            <a:off x="2429325" y="1050050"/>
            <a:ext cx="2082900" cy="16386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endParaRPr b="1" i="0" sz="1400" u="none" cap="none" strike="noStrike">
              <a:solidFill>
                <a:srgbClr val="000000"/>
              </a:solidFill>
              <a:latin typeface="Arial"/>
              <a:ea typeface="Arial"/>
              <a:cs typeface="Arial"/>
              <a:sym typeface="Arial"/>
            </a:endParaRPr>
          </a:p>
        </p:txBody>
      </p:sp>
      <p:sp>
        <p:nvSpPr>
          <p:cNvPr id="1460" name="Google Shape;1460;p65"/>
          <p:cNvSpPr/>
          <p:nvPr/>
        </p:nvSpPr>
        <p:spPr>
          <a:xfrm>
            <a:off x="4567625" y="1055850"/>
            <a:ext cx="2304300" cy="16035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endParaRPr b="1" i="0" sz="1400" u="none" cap="none" strike="noStrike">
              <a:solidFill>
                <a:srgbClr val="000000"/>
              </a:solidFill>
              <a:latin typeface="Arial"/>
              <a:ea typeface="Arial"/>
              <a:cs typeface="Arial"/>
              <a:sym typeface="Arial"/>
            </a:endParaRPr>
          </a:p>
        </p:txBody>
      </p:sp>
      <p:sp>
        <p:nvSpPr>
          <p:cNvPr id="1461" name="Google Shape;1461;p65"/>
          <p:cNvSpPr/>
          <p:nvPr/>
        </p:nvSpPr>
        <p:spPr>
          <a:xfrm>
            <a:off x="6927250" y="1050150"/>
            <a:ext cx="2144700" cy="16035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endParaRPr b="1" i="0" sz="1400" u="none" cap="none" strike="noStrike">
              <a:solidFill>
                <a:srgbClr val="000000"/>
              </a:solidFill>
              <a:latin typeface="Arial"/>
              <a:ea typeface="Arial"/>
              <a:cs typeface="Arial"/>
              <a:sym typeface="Arial"/>
            </a:endParaRPr>
          </a:p>
        </p:txBody>
      </p:sp>
      <p:sp>
        <p:nvSpPr>
          <p:cNvPr id="1462" name="Google Shape;1462;p65"/>
          <p:cNvSpPr/>
          <p:nvPr/>
        </p:nvSpPr>
        <p:spPr>
          <a:xfrm>
            <a:off x="3419850" y="2915400"/>
            <a:ext cx="2304300" cy="16035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endParaRPr b="1" i="0" sz="1400" u="none" cap="none" strike="noStrike">
              <a:solidFill>
                <a:srgbClr val="000000"/>
              </a:solidFill>
              <a:latin typeface="Arial"/>
              <a:ea typeface="Arial"/>
              <a:cs typeface="Arial"/>
              <a:sym typeface="Arial"/>
            </a:endParaRPr>
          </a:p>
        </p:txBody>
      </p:sp>
      <p:sp>
        <p:nvSpPr>
          <p:cNvPr id="1463" name="Google Shape;1463;p65"/>
          <p:cNvSpPr/>
          <p:nvPr/>
        </p:nvSpPr>
        <p:spPr>
          <a:xfrm>
            <a:off x="5816825" y="2929350"/>
            <a:ext cx="2262600" cy="15756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endParaRPr b="1" i="0" sz="1400" u="none" cap="none" strike="noStrike">
              <a:solidFill>
                <a:srgbClr val="000000"/>
              </a:solidFill>
              <a:latin typeface="Arial"/>
              <a:ea typeface="Arial"/>
              <a:cs typeface="Arial"/>
              <a:sym typeface="Arial"/>
            </a:endParaRPr>
          </a:p>
        </p:txBody>
      </p:sp>
      <p:sp>
        <p:nvSpPr>
          <p:cNvPr id="1464" name="Google Shape;1464;p65"/>
          <p:cNvSpPr/>
          <p:nvPr/>
        </p:nvSpPr>
        <p:spPr>
          <a:xfrm>
            <a:off x="170725" y="1050150"/>
            <a:ext cx="2203200" cy="1603500"/>
          </a:xfrm>
          <a:prstGeom prst="foldedCorner">
            <a:avLst>
              <a:gd fmla="val 16667" name="adj"/>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User</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Need</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Insights</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cxnSp>
        <p:nvCxnSpPr>
          <p:cNvPr id="1465" name="Google Shape;1465;p6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66" name="Google Shape;1466;p6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67" name="Google Shape;1467;p6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68" name="Google Shape;1468;p6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69" name="Google Shape;1469;p6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470" name="Google Shape;1470;p6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471" name="Google Shape;1471;p6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472" name="Google Shape;1472;p6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473" name="Google Shape;1473;p65"/>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7" name="Shape 1477"/>
        <p:cNvGrpSpPr/>
        <p:nvPr/>
      </p:nvGrpSpPr>
      <p:grpSpPr>
        <a:xfrm>
          <a:off x="0" y="0"/>
          <a:ext cx="0" cy="0"/>
          <a:chOff x="0" y="0"/>
          <a:chExt cx="0" cy="0"/>
        </a:xfrm>
      </p:grpSpPr>
      <p:sp>
        <p:nvSpPr>
          <p:cNvPr id="1478" name="Google Shape;1478;p66"/>
          <p:cNvSpPr txBox="1"/>
          <p:nvPr/>
        </p:nvSpPr>
        <p:spPr>
          <a:xfrm>
            <a:off x="0" y="0"/>
            <a:ext cx="9144000" cy="79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Reframed Project Statement (consolidated)</a:t>
            </a:r>
            <a:endParaRPr b="1" i="0" sz="2300" u="none" cap="none" strike="noStrike">
              <a:solidFill>
                <a:srgbClr val="151616"/>
              </a:solidFill>
              <a:latin typeface="Nunito"/>
              <a:ea typeface="Nunito"/>
              <a:cs typeface="Nunito"/>
              <a:sym typeface="Nunito"/>
            </a:endParaRPr>
          </a:p>
        </p:txBody>
      </p:sp>
      <p:sp>
        <p:nvSpPr>
          <p:cNvPr id="1479" name="Google Shape;1479;p6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480" name="Google Shape;1480;p66"/>
          <p:cNvGraphicFramePr/>
          <p:nvPr/>
        </p:nvGraphicFramePr>
        <p:xfrm>
          <a:off x="354075" y="1166400"/>
          <a:ext cx="3000000" cy="3000000"/>
        </p:xfrm>
        <a:graphic>
          <a:graphicData uri="http://schemas.openxmlformats.org/drawingml/2006/table">
            <a:tbl>
              <a:tblPr>
                <a:noFill/>
                <a:tableStyleId>{1EAF48C4-B0AD-4B35-8E15-25A841B3A84F}</a:tableStyleId>
              </a:tblPr>
              <a:tblGrid>
                <a:gridCol w="2643850"/>
              </a:tblGrid>
              <a:tr h="152400">
                <a:tc>
                  <a:txBody>
                    <a:bodyPr/>
                    <a:lstStyle/>
                    <a:p>
                      <a:pPr indent="0" lvl="0" marL="45720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Who are the users?</a:t>
                      </a:r>
                      <a:endParaRPr b="1" sz="1200" u="none" cap="none" strike="noStrike">
                        <a:latin typeface="Times New Roman"/>
                        <a:ea typeface="Times New Roman"/>
                        <a:cs typeface="Times New Roman"/>
                        <a:sym typeface="Times New Roma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graphicFrame>
        <p:nvGraphicFramePr>
          <p:cNvPr id="1481" name="Google Shape;1481;p66"/>
          <p:cNvGraphicFramePr/>
          <p:nvPr/>
        </p:nvGraphicFramePr>
        <p:xfrm>
          <a:off x="5732000" y="1166400"/>
          <a:ext cx="3000000" cy="3000000"/>
        </p:xfrm>
        <a:graphic>
          <a:graphicData uri="http://schemas.openxmlformats.org/drawingml/2006/table">
            <a:tbl>
              <a:tblPr>
                <a:noFill/>
                <a:tableStyleId>{1EAF48C4-B0AD-4B35-8E15-25A841B3A84F}</a:tableStyleId>
              </a:tblPr>
              <a:tblGrid>
                <a:gridCol w="2964425"/>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               What are our insights ?</a:t>
                      </a:r>
                      <a:endParaRPr b="1" sz="1200" u="none" cap="none" strike="noStrike">
                        <a:latin typeface="Times New Roman"/>
                        <a:ea typeface="Times New Roman"/>
                        <a:cs typeface="Times New Roman"/>
                        <a:sym typeface="Times New Roma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graphicFrame>
        <p:nvGraphicFramePr>
          <p:cNvPr id="1482" name="Google Shape;1482;p66"/>
          <p:cNvGraphicFramePr/>
          <p:nvPr/>
        </p:nvGraphicFramePr>
        <p:xfrm>
          <a:off x="2997925" y="1166400"/>
          <a:ext cx="3000000" cy="3000000"/>
        </p:xfrm>
        <a:graphic>
          <a:graphicData uri="http://schemas.openxmlformats.org/drawingml/2006/table">
            <a:tbl>
              <a:tblPr>
                <a:noFill/>
                <a:tableStyleId>{1EAF48C4-B0AD-4B35-8E15-25A841B3A84F}</a:tableStyleId>
              </a:tblPr>
              <a:tblGrid>
                <a:gridCol w="2734075"/>
              </a:tblGrid>
              <a:tr h="3657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Times New Roman"/>
                          <a:ea typeface="Times New Roman"/>
                          <a:cs typeface="Times New Roman"/>
                          <a:sym typeface="Times New Roman"/>
                        </a:rPr>
                        <a:t>         What is the need for the user?</a:t>
                      </a:r>
                      <a:endParaRPr b="1" sz="1200" u="none" cap="none" strike="noStrike">
                        <a:latin typeface="Times New Roman"/>
                        <a:ea typeface="Times New Roman"/>
                        <a:cs typeface="Times New Roman"/>
                        <a:sym typeface="Times New Roma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graphicFrame>
        <p:nvGraphicFramePr>
          <p:cNvPr id="1483" name="Google Shape;1483;p66"/>
          <p:cNvGraphicFramePr/>
          <p:nvPr/>
        </p:nvGraphicFramePr>
        <p:xfrm>
          <a:off x="354075" y="1779325"/>
          <a:ext cx="3000000" cy="3000000"/>
        </p:xfrm>
        <a:graphic>
          <a:graphicData uri="http://schemas.openxmlformats.org/drawingml/2006/table">
            <a:tbl>
              <a:tblPr>
                <a:noFill/>
                <a:tableStyleId>{1EAF48C4-B0AD-4B35-8E15-25A841B3A84F}</a:tableStyleId>
              </a:tblPr>
              <a:tblGrid>
                <a:gridCol w="2643850"/>
                <a:gridCol w="2734075"/>
                <a:gridCol w="2964400"/>
              </a:tblGrid>
              <a:tr h="493800">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493800">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493800">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493800">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228600" lvl="0" marL="45720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
        <p:nvSpPr>
          <p:cNvPr id="1484" name="Google Shape;1484;p66"/>
          <p:cNvSpPr txBox="1"/>
          <p:nvPr/>
        </p:nvSpPr>
        <p:spPr>
          <a:xfrm>
            <a:off x="354200" y="3858025"/>
            <a:ext cx="8342400" cy="738900"/>
          </a:xfrm>
          <a:prstGeom prst="rect">
            <a:avLst/>
          </a:prstGeom>
          <a:solidFill>
            <a:schemeClr val="l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Times New Roman"/>
                <a:ea typeface="Times New Roman"/>
                <a:cs typeface="Times New Roman"/>
                <a:sym typeface="Times New Roman"/>
              </a:rPr>
              <a:t>Consolidated POV Statement </a:t>
            </a:r>
            <a:r>
              <a:rPr b="0" i="0" lang="en-GB" sz="1200" u="none" cap="none" strike="noStrike">
                <a:solidFill>
                  <a:srgbClr val="000000"/>
                </a:solidFill>
                <a:latin typeface="Times New Roman"/>
                <a:ea typeface="Times New Roman"/>
                <a:cs typeface="Times New Roman"/>
                <a:sym typeface="Times New Roman"/>
              </a:rPr>
              <a:t>:</a:t>
            </a:r>
            <a:endParaRPr b="0" i="0" sz="1200" u="none" cap="none" strike="noStrike">
              <a:solidFill>
                <a:srgbClr val="000000"/>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cxnSp>
        <p:nvCxnSpPr>
          <p:cNvPr id="1485" name="Google Shape;1485;p6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86" name="Google Shape;1486;p6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87" name="Google Shape;1487;p6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488" name="Google Shape;1488;p6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489" name="Google Shape;1489;p6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490" name="Google Shape;1490;p6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491" name="Google Shape;1491;p6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492" name="Google Shape;1492;p6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493" name="Google Shape;1493;p66"/>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pic>
        <p:nvPicPr>
          <p:cNvPr id="1498" name="Google Shape;1498;p67"/>
          <p:cNvPicPr preferRelativeResize="0"/>
          <p:nvPr/>
        </p:nvPicPr>
        <p:blipFill rotWithShape="1">
          <a:blip r:embed="rId3">
            <a:alphaModFix amt="32000"/>
          </a:blip>
          <a:srcRect b="0" l="0" r="0" t="0"/>
          <a:stretch/>
        </p:blipFill>
        <p:spPr>
          <a:xfrm>
            <a:off x="0" y="0"/>
            <a:ext cx="9144000" cy="5143501"/>
          </a:xfrm>
          <a:prstGeom prst="rect">
            <a:avLst/>
          </a:prstGeom>
          <a:noFill/>
          <a:ln>
            <a:noFill/>
          </a:ln>
        </p:spPr>
      </p:pic>
      <p:sp>
        <p:nvSpPr>
          <p:cNvPr id="1499" name="Google Shape;1499;p67"/>
          <p:cNvSpPr txBox="1"/>
          <p:nvPr/>
        </p:nvSpPr>
        <p:spPr>
          <a:xfrm>
            <a:off x="1846350" y="2151300"/>
            <a:ext cx="5451300" cy="8409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Great Work Team!</a:t>
            </a:r>
            <a:endParaRPr b="1" i="0" sz="3900" u="none" cap="none" strike="noStrike">
              <a:solidFill>
                <a:srgbClr val="434343"/>
              </a:solidFill>
              <a:latin typeface="Nunito"/>
              <a:ea typeface="Nunito"/>
              <a:cs typeface="Nunito"/>
              <a:sym typeface="Nunito"/>
            </a:endParaRPr>
          </a:p>
        </p:txBody>
      </p:sp>
      <p:cxnSp>
        <p:nvCxnSpPr>
          <p:cNvPr id="1500" name="Google Shape;1500;p6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01" name="Google Shape;1501;p6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02" name="Google Shape;1502;p6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03" name="Google Shape;1503;p6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04" name="Google Shape;1504;p6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505" name="Google Shape;1505;p6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506" name="Google Shape;1506;p6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507" name="Google Shape;1507;p6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508" name="Google Shape;1508;p67"/>
          <p:cNvPicPr preferRelativeResize="0"/>
          <p:nvPr/>
        </p:nvPicPr>
        <p:blipFill rotWithShape="1">
          <a:blip r:embed="rId4">
            <a:alphaModFix/>
          </a:blip>
          <a:srcRect b="0" l="0" r="0" t="0"/>
          <a:stretch/>
        </p:blipFill>
        <p:spPr>
          <a:xfrm>
            <a:off x="141225" y="160155"/>
            <a:ext cx="477900" cy="47787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2" name="Shape 1512"/>
        <p:cNvGrpSpPr/>
        <p:nvPr/>
      </p:nvGrpSpPr>
      <p:grpSpPr>
        <a:xfrm>
          <a:off x="0" y="0"/>
          <a:ext cx="0" cy="0"/>
          <a:chOff x="0" y="0"/>
          <a:chExt cx="0" cy="0"/>
        </a:xfrm>
      </p:grpSpPr>
      <p:pic>
        <p:nvPicPr>
          <p:cNvPr id="1513" name="Google Shape;1513;p68"/>
          <p:cNvPicPr preferRelativeResize="0"/>
          <p:nvPr/>
        </p:nvPicPr>
        <p:blipFill rotWithShape="1">
          <a:blip r:embed="rId3">
            <a:alphaModFix/>
          </a:blip>
          <a:srcRect b="0" l="0" r="0" t="0"/>
          <a:stretch/>
        </p:blipFill>
        <p:spPr>
          <a:xfrm>
            <a:off x="0" y="0"/>
            <a:ext cx="9144000" cy="5143501"/>
          </a:xfrm>
          <a:prstGeom prst="rect">
            <a:avLst/>
          </a:prstGeom>
          <a:noFill/>
          <a:ln>
            <a:noFill/>
          </a:ln>
        </p:spPr>
      </p:pic>
      <p:sp>
        <p:nvSpPr>
          <p:cNvPr id="1514" name="Google Shape;1514;p68"/>
          <p:cNvSpPr txBox="1"/>
          <p:nvPr/>
        </p:nvSpPr>
        <p:spPr>
          <a:xfrm>
            <a:off x="3598200" y="4011800"/>
            <a:ext cx="5451300" cy="10650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The Intersection Café</a:t>
            </a:r>
            <a:br>
              <a:rPr b="1" i="0" lang="en-GB" sz="3900" u="none" cap="none" strike="noStrike">
                <a:solidFill>
                  <a:srgbClr val="434343"/>
                </a:solidFill>
                <a:latin typeface="Nunito"/>
                <a:ea typeface="Nunito"/>
                <a:cs typeface="Nunito"/>
                <a:sym typeface="Nunito"/>
              </a:rPr>
            </a:br>
            <a:r>
              <a:rPr b="1" i="0" lang="en-GB" sz="2300" u="none" cap="none" strike="noStrike">
                <a:solidFill>
                  <a:srgbClr val="434343"/>
                </a:solidFill>
                <a:latin typeface="Nunito"/>
                <a:ea typeface="Nunito"/>
                <a:cs typeface="Nunito"/>
                <a:sym typeface="Nunito"/>
              </a:rPr>
              <a:t>Collaborate | Coordinate | Co-create</a:t>
            </a:r>
            <a:endParaRPr b="1" i="0" sz="3900" u="none" cap="none" strike="noStrike">
              <a:solidFill>
                <a:srgbClr val="434343"/>
              </a:solidFill>
              <a:latin typeface="Nunito"/>
              <a:ea typeface="Nunito"/>
              <a:cs typeface="Nunito"/>
              <a:sym typeface="Nunito"/>
            </a:endParaRPr>
          </a:p>
        </p:txBody>
      </p:sp>
      <p:sp>
        <p:nvSpPr>
          <p:cNvPr id="1515" name="Google Shape;1515;p68"/>
          <p:cNvSpPr txBox="1"/>
          <p:nvPr/>
        </p:nvSpPr>
        <p:spPr>
          <a:xfrm>
            <a:off x="2950325" y="2529900"/>
            <a:ext cx="2392200" cy="388500"/>
          </a:xfrm>
          <a:prstGeom prst="rect">
            <a:avLst/>
          </a:prstGeom>
          <a:noFill/>
          <a:ln>
            <a:noFill/>
          </a:ln>
          <a:effectLst>
            <a:outerShdw blurRad="57150" rotWithShape="0" algn="bl" dir="5400000" dist="19050">
              <a:srgbClr val="000000">
                <a:alpha val="53725"/>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FFD966"/>
                </a:solidFill>
                <a:latin typeface="Nunito"/>
                <a:ea typeface="Nunito"/>
                <a:cs typeface="Nunito"/>
                <a:sym typeface="Nunito"/>
              </a:rPr>
              <a:t>Ideate</a:t>
            </a:r>
            <a:endParaRPr b="1" i="0" sz="3900" u="none" cap="none" strike="noStrike">
              <a:solidFill>
                <a:srgbClr val="FFD966"/>
              </a:solidFill>
              <a:latin typeface="Nunito"/>
              <a:ea typeface="Nunito"/>
              <a:cs typeface="Nunito"/>
              <a:sym typeface="Nunito"/>
            </a:endParaRPr>
          </a:p>
        </p:txBody>
      </p:sp>
      <p:cxnSp>
        <p:nvCxnSpPr>
          <p:cNvPr id="1516" name="Google Shape;1516;p6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17" name="Google Shape;1517;p6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18" name="Google Shape;1518;p6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19" name="Google Shape;1519;p6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20" name="Google Shape;1520;p6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521" name="Google Shape;1521;p6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522" name="Google Shape;1522;p6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523" name="Google Shape;1523;p6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524" name="Google Shape;1524;p68"/>
          <p:cNvPicPr preferRelativeResize="0"/>
          <p:nvPr/>
        </p:nvPicPr>
        <p:blipFill rotWithShape="1">
          <a:blip r:embed="rId4">
            <a:alphaModFix/>
          </a:blip>
          <a:srcRect b="0" l="0" r="0" t="0"/>
          <a:stretch/>
        </p:blipFill>
        <p:spPr>
          <a:xfrm>
            <a:off x="117125" y="144106"/>
            <a:ext cx="518025" cy="5180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8" name="Shape 1528"/>
        <p:cNvGrpSpPr/>
        <p:nvPr/>
      </p:nvGrpSpPr>
      <p:grpSpPr>
        <a:xfrm>
          <a:off x="0" y="0"/>
          <a:ext cx="0" cy="0"/>
          <a:chOff x="0" y="0"/>
          <a:chExt cx="0" cy="0"/>
        </a:xfrm>
      </p:grpSpPr>
      <p:sp>
        <p:nvSpPr>
          <p:cNvPr id="1529" name="Google Shape;1529;p69"/>
          <p:cNvSpPr txBox="1"/>
          <p:nvPr/>
        </p:nvSpPr>
        <p:spPr>
          <a:xfrm>
            <a:off x="0" y="915000"/>
            <a:ext cx="9144000" cy="422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p:txBody>
      </p:sp>
      <p:sp>
        <p:nvSpPr>
          <p:cNvPr id="1530" name="Google Shape;1530;p69"/>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Ideate Module </a:t>
            </a:r>
            <a:endParaRPr b="1" i="0" sz="2300" u="none" cap="none" strike="noStrike">
              <a:solidFill>
                <a:srgbClr val="000000"/>
              </a:solidFill>
              <a:latin typeface="Nunito"/>
              <a:ea typeface="Nunito"/>
              <a:cs typeface="Nunito"/>
              <a:sym typeface="Nunito"/>
            </a:endParaRPr>
          </a:p>
        </p:txBody>
      </p:sp>
      <p:sp>
        <p:nvSpPr>
          <p:cNvPr id="1531" name="Google Shape;1531;p6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532" name="Google Shape;1532;p69"/>
          <p:cNvSpPr txBox="1"/>
          <p:nvPr/>
        </p:nvSpPr>
        <p:spPr>
          <a:xfrm>
            <a:off x="401212" y="1079049"/>
            <a:ext cx="4965600" cy="2770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rgbClr val="151616"/>
                </a:solidFill>
                <a:latin typeface="Times New Roman"/>
                <a:ea typeface="Times New Roman"/>
                <a:cs typeface="Times New Roman"/>
                <a:sym typeface="Times New Roman"/>
              </a:rPr>
              <a:t>The Outcome of  Ideate Module: </a:t>
            </a:r>
            <a:endParaRPr b="1" i="0" sz="14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System Approach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We begin the preliminary analysis of a problem situation or the Project by applying one of the basic premises of I-TRIZ, or Theory of Inventive Problem Solving through </a:t>
            </a:r>
            <a:r>
              <a:rPr b="1" i="1" lang="en-GB" sz="1400" u="none" cap="none" strike="noStrike">
                <a:solidFill>
                  <a:srgbClr val="000000"/>
                </a:solidFill>
                <a:latin typeface="Times New Roman"/>
                <a:ea typeface="Times New Roman"/>
                <a:cs typeface="Times New Roman"/>
                <a:sym typeface="Times New Roman"/>
              </a:rPr>
              <a:t>a Systems Approach</a:t>
            </a:r>
            <a:r>
              <a:rPr b="0" i="0" lang="en-GB"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For wicked or complex Projects  it is difficult to address all these details at once. The system approach helps by providing a systematic method of analysing a problem situation from different perspectives.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pic>
        <p:nvPicPr>
          <p:cNvPr id="1533" name="Google Shape;1533;p69"/>
          <p:cNvPicPr preferRelativeResize="0"/>
          <p:nvPr/>
        </p:nvPicPr>
        <p:blipFill rotWithShape="1">
          <a:blip r:embed="rId3">
            <a:alphaModFix/>
          </a:blip>
          <a:srcRect b="0" l="0" r="0" t="0"/>
          <a:stretch/>
        </p:blipFill>
        <p:spPr>
          <a:xfrm>
            <a:off x="5681313" y="1156200"/>
            <a:ext cx="2936725" cy="2585111"/>
          </a:xfrm>
          <a:prstGeom prst="rect">
            <a:avLst/>
          </a:prstGeom>
          <a:noFill/>
          <a:ln>
            <a:noFill/>
          </a:ln>
        </p:spPr>
      </p:pic>
      <p:sp>
        <p:nvSpPr>
          <p:cNvPr id="1534" name="Google Shape;1534;p69"/>
          <p:cNvSpPr txBox="1"/>
          <p:nvPr/>
        </p:nvSpPr>
        <p:spPr>
          <a:xfrm>
            <a:off x="401200" y="3851400"/>
            <a:ext cx="81696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Note : Once you start working on Ideate phase for your project and observe that collected data is not sufficient to work with, then please go back to respective stakeholders or community and collect the necessary information. Remember Design Thinking is an iterative process.</a:t>
            </a:r>
            <a:endParaRPr b="0" i="0" sz="1600" u="none" cap="none" strike="noStrike">
              <a:solidFill>
                <a:srgbClr val="000000"/>
              </a:solidFill>
              <a:latin typeface="Times New Roman"/>
              <a:ea typeface="Times New Roman"/>
              <a:cs typeface="Times New Roman"/>
              <a:sym typeface="Times New Roman"/>
            </a:endParaRPr>
          </a:p>
        </p:txBody>
      </p:sp>
      <p:cxnSp>
        <p:nvCxnSpPr>
          <p:cNvPr id="1535" name="Google Shape;1535;p6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36" name="Google Shape;1536;p6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37" name="Google Shape;1537;p6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38" name="Google Shape;1538;p6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39" name="Google Shape;1539;p6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540" name="Google Shape;1540;p6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541" name="Google Shape;1541;p6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542" name="Google Shape;1542;p6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543" name="Google Shape;1543;p69"/>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7"/>
          <p:cNvSpPr txBox="1"/>
          <p:nvPr/>
        </p:nvSpPr>
        <p:spPr>
          <a:xfrm>
            <a:off x="0" y="615900"/>
            <a:ext cx="9144000" cy="4356000"/>
          </a:xfrm>
          <a:prstGeom prst="rect">
            <a:avLst/>
          </a:prstGeom>
          <a:noFill/>
          <a:ln>
            <a:noFill/>
          </a:ln>
        </p:spPr>
        <p:txBody>
          <a:bodyPr anchorCtr="0" anchor="t" bIns="91425" lIns="91425" spcFirstLastPara="1" rIns="91425" wrap="square" tIns="91425">
            <a:noAutofit/>
          </a:bodyPr>
          <a:lstStyle/>
          <a:p>
            <a:pPr indent="0" lvl="0" marL="179999" marR="133935" rtl="0" algn="just">
              <a:lnSpc>
                <a:spcPct val="117000"/>
              </a:lnSpc>
              <a:spcBef>
                <a:spcPts val="1300"/>
              </a:spcBef>
              <a:spcAft>
                <a:spcPts val="0"/>
              </a:spcAft>
              <a:buClr>
                <a:srgbClr val="000000"/>
              </a:buClr>
              <a:buSzPts val="1500"/>
              <a:buFont typeface="Arial"/>
              <a:buNone/>
            </a:pPr>
            <a:r>
              <a:t/>
            </a:r>
            <a:endParaRPr b="1" i="0" sz="1500" u="none" cap="none" strike="noStrike">
              <a:solidFill>
                <a:srgbClr val="151616"/>
              </a:solidFill>
              <a:latin typeface="Arial"/>
              <a:ea typeface="Arial"/>
              <a:cs typeface="Arial"/>
              <a:sym typeface="Arial"/>
            </a:endParaRPr>
          </a:p>
          <a:p>
            <a:pPr indent="0" lvl="0" marL="179999" marR="133935" rtl="0" algn="just">
              <a:lnSpc>
                <a:spcPct val="117000"/>
              </a:lnSpc>
              <a:spcBef>
                <a:spcPts val="1300"/>
              </a:spcBef>
              <a:spcAft>
                <a:spcPts val="0"/>
              </a:spcAft>
              <a:buClr>
                <a:srgbClr val="000000"/>
              </a:buClr>
              <a:buSzPts val="1500"/>
              <a:buFont typeface="Arial"/>
              <a:buNone/>
            </a:pPr>
            <a:r>
              <a:rPr b="1" i="0" lang="en-GB" sz="1500" u="none" cap="none" strike="noStrike">
                <a:solidFill>
                  <a:srgbClr val="151616"/>
                </a:solidFill>
                <a:latin typeface="Times New Roman"/>
                <a:ea typeface="Times New Roman"/>
                <a:cs typeface="Times New Roman"/>
                <a:sym typeface="Times New Roman"/>
              </a:rPr>
              <a:t>The target group identiﬁed is (Number of People, Location, Community, Average age group, Educational background,Financial status, Position in the society)...</a:t>
            </a:r>
            <a:endParaRPr b="1" i="0" sz="1500" u="none" cap="none" strike="noStrike">
              <a:solidFill>
                <a:srgbClr val="151616"/>
              </a:solidFill>
              <a:latin typeface="Times New Roman"/>
              <a:ea typeface="Times New Roman"/>
              <a:cs typeface="Times New Roman"/>
              <a:sym typeface="Times New Roman"/>
            </a:endParaRPr>
          </a:p>
          <a:p>
            <a:pPr indent="0" lvl="0" marL="179999" marR="133935" rtl="0" algn="just">
              <a:lnSpc>
                <a:spcPct val="117000"/>
              </a:lnSpc>
              <a:spcBef>
                <a:spcPts val="800"/>
              </a:spcBef>
              <a:spcAft>
                <a:spcPts val="0"/>
              </a:spcAft>
              <a:buClr>
                <a:srgbClr val="000000"/>
              </a:buClr>
              <a:buSzPts val="1400"/>
              <a:buFont typeface="Arial"/>
              <a:buNone/>
            </a:pPr>
            <a:r>
              <a:rPr b="1" i="0" lang="en-GB" sz="1400" u="none" cap="none" strike="noStrike">
                <a:solidFill>
                  <a:srgbClr val="151616"/>
                </a:solidFill>
                <a:latin typeface="Times New Roman"/>
                <a:ea typeface="Times New Roman"/>
                <a:cs typeface="Times New Roman"/>
                <a:sym typeface="Times New Roman"/>
              </a:rPr>
              <a:t>Eg - </a:t>
            </a:r>
            <a:endParaRPr b="1" i="0" sz="1400" u="none" cap="none" strike="noStrike">
              <a:solidFill>
                <a:srgbClr val="151616"/>
              </a:solidFill>
              <a:latin typeface="Times New Roman"/>
              <a:ea typeface="Times New Roman"/>
              <a:cs typeface="Times New Roman"/>
              <a:sym typeface="Times New Roman"/>
            </a:endParaRPr>
          </a:p>
          <a:p>
            <a:pPr indent="0" lvl="0" marL="179999" marR="133935" rtl="0" algn="just">
              <a:lnSpc>
                <a:spcPct val="117000"/>
              </a:lnSpc>
              <a:spcBef>
                <a:spcPts val="800"/>
              </a:spcBef>
              <a:spcAft>
                <a:spcPts val="0"/>
              </a:spcAft>
              <a:buClr>
                <a:srgbClr val="000000"/>
              </a:buClr>
              <a:buSzPts val="1400"/>
              <a:buFont typeface="Arial"/>
              <a:buNone/>
            </a:pPr>
            <a:r>
              <a:rPr b="1" i="0" lang="en-GB" sz="1400" u="none" cap="none" strike="noStrike">
                <a:solidFill>
                  <a:srgbClr val="151616"/>
                </a:solidFill>
                <a:latin typeface="Times New Roman"/>
                <a:ea typeface="Times New Roman"/>
                <a:cs typeface="Times New Roman"/>
                <a:sym typeface="Times New Roman"/>
              </a:rPr>
              <a:t>We are 3rd Year students from ABC Tech and, as a part of our curriculum, we need to take up a project to ﬁnd out and understand Stakeholder needs, business challenges and how we can get insights, work on human centric  solution that can be beneﬁcial to the target group/Stakeholders.</a:t>
            </a:r>
            <a:endParaRPr b="1" i="0" sz="1400" u="none" cap="none" strike="noStrike">
              <a:solidFill>
                <a:srgbClr val="151616"/>
              </a:solidFill>
              <a:latin typeface="Times New Roman"/>
              <a:ea typeface="Times New Roman"/>
              <a:cs typeface="Times New Roman"/>
              <a:sym typeface="Times New Roman"/>
            </a:endParaRPr>
          </a:p>
          <a:p>
            <a:pPr indent="0" lvl="0" marL="179999" marR="133935" rtl="0" algn="just">
              <a:lnSpc>
                <a:spcPct val="117000"/>
              </a:lnSpc>
              <a:spcBef>
                <a:spcPts val="800"/>
              </a:spcBef>
              <a:spcAft>
                <a:spcPts val="0"/>
              </a:spcAft>
              <a:buClr>
                <a:srgbClr val="000000"/>
              </a:buClr>
              <a:buSzPts val="1400"/>
              <a:buFont typeface="Arial"/>
              <a:buNone/>
            </a:pPr>
            <a:r>
              <a:t/>
            </a:r>
            <a:endParaRPr b="1" i="0" sz="1400" u="none" cap="none" strike="noStrike">
              <a:solidFill>
                <a:srgbClr val="151616"/>
              </a:solidFill>
              <a:latin typeface="Times New Roman"/>
              <a:ea typeface="Times New Roman"/>
              <a:cs typeface="Times New Roman"/>
              <a:sym typeface="Times New Roman"/>
            </a:endParaRPr>
          </a:p>
          <a:p>
            <a:pPr indent="-317499" lvl="0" marL="899999" marR="133935" rtl="0" algn="just">
              <a:lnSpc>
                <a:spcPct val="150000"/>
              </a:lnSpc>
              <a:spcBef>
                <a:spcPts val="1000"/>
              </a:spcBef>
              <a:spcAft>
                <a:spcPts val="0"/>
              </a:spcAft>
              <a:buClr>
                <a:srgbClr val="151616"/>
              </a:buClr>
              <a:buSzPts val="1400"/>
              <a:buFont typeface="Times New Roman"/>
              <a:buAutoNum type="arabicPeriod"/>
            </a:pPr>
            <a:r>
              <a:rPr b="0" i="0" lang="en-GB" sz="1400" u="none" cap="none" strike="noStrike">
                <a:solidFill>
                  <a:srgbClr val="151616"/>
                </a:solidFill>
                <a:latin typeface="Times New Roman"/>
                <a:ea typeface="Times New Roman"/>
                <a:cs typeface="Times New Roman"/>
                <a:sym typeface="Times New Roman"/>
              </a:rPr>
              <a:t>Pre-work - Initial Visit to set the context and get to meet the stakeholders and create a list.</a:t>
            </a:r>
            <a:endParaRPr b="0" i="0" sz="1400" u="none" cap="none" strike="noStrike">
              <a:solidFill>
                <a:srgbClr val="151616"/>
              </a:solidFill>
              <a:latin typeface="Times New Roman"/>
              <a:ea typeface="Times New Roman"/>
              <a:cs typeface="Times New Roman"/>
              <a:sym typeface="Times New Roman"/>
            </a:endParaRPr>
          </a:p>
          <a:p>
            <a:pPr indent="-317499" lvl="0" marL="899999" marR="133935" rtl="0" algn="l">
              <a:lnSpc>
                <a:spcPct val="150000"/>
              </a:lnSpc>
              <a:spcBef>
                <a:spcPts val="0"/>
              </a:spcBef>
              <a:spcAft>
                <a:spcPts val="0"/>
              </a:spcAft>
              <a:buClr>
                <a:srgbClr val="151616"/>
              </a:buClr>
              <a:buSzPts val="1400"/>
              <a:buFont typeface="Times New Roman"/>
              <a:buAutoNum type="arabicPeriod"/>
            </a:pPr>
            <a:r>
              <a:rPr b="0" i="0" lang="en-GB" sz="1400" u="none" cap="none" strike="noStrike">
                <a:solidFill>
                  <a:srgbClr val="151616"/>
                </a:solidFill>
                <a:latin typeface="Times New Roman"/>
                <a:ea typeface="Times New Roman"/>
                <a:cs typeface="Times New Roman"/>
                <a:sym typeface="Times New Roman"/>
              </a:rPr>
              <a:t>Then detail the roles on who will be the users or beneﬁciaries, the resource/service providers-(like money or facilities) people who need to give permission and people who need to support.</a:t>
            </a:r>
            <a:endParaRPr b="0" i="0" sz="1400" u="none" cap="none" strike="noStrike">
              <a:solidFill>
                <a:srgbClr val="151616"/>
              </a:solidFill>
              <a:latin typeface="Times New Roman"/>
              <a:ea typeface="Times New Roman"/>
              <a:cs typeface="Times New Roman"/>
              <a:sym typeface="Times New Roman"/>
            </a:endParaRPr>
          </a:p>
          <a:p>
            <a:pPr indent="-317499" lvl="0" marL="899999" marR="133935" rtl="0" algn="l">
              <a:lnSpc>
                <a:spcPct val="150000"/>
              </a:lnSpc>
              <a:spcBef>
                <a:spcPts val="0"/>
              </a:spcBef>
              <a:spcAft>
                <a:spcPts val="0"/>
              </a:spcAft>
              <a:buClr>
                <a:srgbClr val="151616"/>
              </a:buClr>
              <a:buSzPts val="1400"/>
              <a:buFont typeface="Times New Roman"/>
              <a:buAutoNum type="arabicPeriod"/>
            </a:pPr>
            <a:r>
              <a:rPr b="0" i="0" lang="en-GB" sz="1400" u="none" cap="none" strike="noStrike">
                <a:solidFill>
                  <a:srgbClr val="151616"/>
                </a:solidFill>
                <a:latin typeface="Times New Roman"/>
                <a:ea typeface="Times New Roman"/>
                <a:cs typeface="Times New Roman"/>
                <a:sym typeface="Times New Roman"/>
              </a:rPr>
              <a:t>Revisit the stakeholders for a detailed interviews as per the Questionnaire and Empathy Statement.</a:t>
            </a:r>
            <a:endParaRPr b="0" i="0" sz="1400" u="none" cap="none" strike="noStrike">
              <a:solidFill>
                <a:srgbClr val="151616"/>
              </a:solidFill>
              <a:latin typeface="Times New Roman"/>
              <a:ea typeface="Times New Roman"/>
              <a:cs typeface="Times New Roman"/>
              <a:sym typeface="Times New Roman"/>
            </a:endParaRPr>
          </a:p>
          <a:p>
            <a:pPr indent="0" lvl="0" marL="311400" marR="133935" rtl="0" algn="just">
              <a:lnSpc>
                <a:spcPct val="150000"/>
              </a:lnSpc>
              <a:spcBef>
                <a:spcPts val="6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p:txBody>
      </p:sp>
      <p:sp>
        <p:nvSpPr>
          <p:cNvPr id="366" name="Google Shape;366;p7"/>
          <p:cNvSpPr txBox="1"/>
          <p:nvPr/>
        </p:nvSpPr>
        <p:spPr>
          <a:xfrm>
            <a:off x="0" y="0"/>
            <a:ext cx="9144000" cy="615900"/>
          </a:xfrm>
          <a:prstGeom prst="rect">
            <a:avLst/>
          </a:prstGeom>
          <a:solidFill>
            <a:schemeClr val="lt2"/>
          </a:solidFill>
          <a:ln>
            <a:noFill/>
          </a:ln>
        </p:spPr>
        <p:txBody>
          <a:bodyPr anchorCtr="0" anchor="b" bIns="91425" lIns="91425" spcFirstLastPara="1" rIns="91425" wrap="square" tIns="91425">
            <a:noAutofit/>
          </a:bodyPr>
          <a:lstStyle/>
          <a:p>
            <a:pPr indent="0" lvl="0" marL="269999" marR="0" rtl="0" algn="ctr">
              <a:lnSpc>
                <a:spcPct val="200000"/>
              </a:lnSpc>
              <a:spcBef>
                <a:spcPts val="240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Interview Preamble</a:t>
            </a:r>
            <a:r>
              <a:rPr b="0" i="0" lang="en-GB" sz="1400" u="none" cap="none" strike="noStrike">
                <a:solidFill>
                  <a:srgbClr val="000000"/>
                </a:solidFill>
                <a:latin typeface="Abel"/>
                <a:ea typeface="Abel"/>
                <a:cs typeface="Abel"/>
                <a:sym typeface="Abel"/>
              </a:rPr>
              <a:t>.</a:t>
            </a:r>
            <a:endParaRPr b="0" i="0" sz="1400" u="none" cap="none" strike="noStrike">
              <a:solidFill>
                <a:srgbClr val="000000"/>
              </a:solidFill>
              <a:latin typeface="Abel"/>
              <a:ea typeface="Abel"/>
              <a:cs typeface="Abel"/>
              <a:sym typeface="Abel"/>
            </a:endParaRPr>
          </a:p>
        </p:txBody>
      </p:sp>
      <p:sp>
        <p:nvSpPr>
          <p:cNvPr id="367" name="Google Shape;367;p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368" name="Google Shape;368;p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69" name="Google Shape;369;p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70" name="Google Shape;370;p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71" name="Google Shape;371;p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72" name="Google Shape;372;p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373" name="Google Shape;373;p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374" name="Google Shape;374;p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375" name="Google Shape;375;p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376" name="Google Shape;376;p7"/>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70.xml><?xml version="1.0" encoding="utf-8"?>
<p:sld xmlns:p="http://schemas.openxmlformats.org/presentationml/2006/main" xmlns:a="http://schemas.openxmlformats.org/drawingml/2006/main"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r="http://schemas.openxmlformats.org/officeDocument/2006/relationships" xmlns:v="urn:schemas-microsoft-com:vml">
  <p:cSld>
    <p:spTree>
      <p:nvGrpSpPr>
        <p:cNvPr id="1547" name="Shape 1547"/>
        <p:cNvGrpSpPr/>
        <p:nvPr/>
      </p:nvGrpSpPr>
      <p:grpSpPr>
        <a:xfrm>
          <a:off x="0" y="0"/>
          <a:ext cx="0" cy="0"/>
          <a:chOff x="0" y="0"/>
          <a:chExt cx="0" cy="0"/>
        </a:xfrm>
      </p:grpSpPr>
      <p:sp>
        <p:nvSpPr>
          <p:cNvPr id="1548" name="Google Shape;1548;p70"/>
          <p:cNvSpPr txBox="1"/>
          <p:nvPr/>
        </p:nvSpPr>
        <p:spPr>
          <a:xfrm>
            <a:off x="0" y="0"/>
            <a:ext cx="9144000" cy="915000"/>
          </a:xfrm>
          <a:prstGeom prst="rect">
            <a:avLst/>
          </a:prstGeom>
          <a:solidFill>
            <a:schemeClr val="lt2"/>
          </a:solidFill>
          <a:ln>
            <a:noFill/>
          </a:ln>
        </p:spPr>
        <p:txBody>
          <a:bodyPr anchor="b" anchorCtr="0" bIns="91425" lIns="91425" rIns="91425" spcFirstLastPara="1" tIns="91425" wrap="square">
            <a:noAutofit/>
          </a:bodyPr>
          <a:lstStyle/>
          <a:p>
            <a:pPr algn="ctr" indent="0" lvl="0" marL="0" marR="0" rtl="0">
              <a:lnSpc>
                <a:spcPct val="200000"/>
              </a:lnSpc>
              <a:spcBef>
                <a:spcPts val="3200"/>
              </a:spcBef>
              <a:spcAft>
                <a:spcPts val="0"/>
              </a:spcAft>
              <a:buClr>
                <a:srgbClr val="000000"/>
              </a:buClr>
              <a:buSzPts val="3067"/>
              <a:buFont typeface="Arial"/>
              <a:buNone/>
            </a:pPr>
            <a:r>
              <a:rPr b="1" cap="none" i="0" lang="en-GB" strike="noStrike" sz="3067" u="none">
                <a:solidFill>
                  <a:srgbClr val="151616"/>
                </a:solidFill>
                <a:latin typeface="Nunito"/>
                <a:ea typeface="Nunito"/>
                <a:cs typeface="Nunito"/>
                <a:sym typeface="Nunito"/>
              </a:rPr>
              <a:t>The Ideate Module-The Systems Perspective </a:t>
            </a:r>
            <a:endParaRPr b="1" cap="none" i="0" strike="noStrike" sz="2300" u="none">
              <a:solidFill>
                <a:srgbClr val="000000"/>
              </a:solidFill>
              <a:latin typeface="Nunito"/>
              <a:ea typeface="Nunito"/>
              <a:cs typeface="Nunito"/>
              <a:sym typeface="Nunito"/>
            </a:endParaRPr>
          </a:p>
        </p:txBody>
      </p:sp>
      <p:sp>
        <p:nvSpPr>
          <p:cNvPr id="1549" name="Google Shape;1549;p70"/>
          <p:cNvSpPr txBox="1"/>
          <p:nvPr/>
        </p:nvSpPr>
        <p:spPr>
          <a:xfrm>
            <a:off x="5155425" y="4884900"/>
            <a:ext cx="3988500" cy="258600"/>
          </a:xfrm>
          <a:prstGeom prst="rect">
            <a:avLst/>
          </a:prstGeom>
          <a:noFill/>
          <a:ln cap="flat" cmpd="sng" w="9525">
            <a:solidFill>
              <a:schemeClr val="lt2"/>
            </a:solidFill>
            <a:prstDash val="solid"/>
            <a:round/>
            <a:headEnd len="sm" type="none" w="sm"/>
            <a:tailEnd len="sm" type="none" w="sm"/>
          </a:ln>
        </p:spPr>
        <p:txBody>
          <a:bodyPr anchor="ctr" anchorCtr="0" bIns="91425" lIns="91425" rIns="91425" spcFirstLastPara="1" tIns="91425" wrap="square">
            <a:noAutofit/>
          </a:bodyPr>
          <a:lstStyle/>
          <a:p>
            <a:pPr algn="ctr" indent="0" lvl="0" marL="0" marR="0" rtl="0">
              <a:lnSpc>
                <a:spcPct val="100000"/>
              </a:lnSpc>
              <a:spcBef>
                <a:spcPts val="0"/>
              </a:spcBef>
              <a:spcAft>
                <a:spcPts val="0"/>
              </a:spcAft>
              <a:buClr>
                <a:srgbClr val="000000"/>
              </a:buClr>
              <a:buSzPts val="1400"/>
              <a:buFont typeface="Arial"/>
              <a:buNone/>
            </a:pPr>
            <a:r>
              <a:rPr b="0" cap="none" i="0" lang="en-GB" strike="noStrike" sz="1400" u="none">
                <a:solidFill>
                  <a:srgbClr val="999999"/>
                </a:solidFill>
                <a:latin typeface="Abel"/>
                <a:ea typeface="Abel"/>
                <a:cs typeface="Abel"/>
                <a:sym typeface="Abel"/>
              </a:rPr>
              <a:t>Intersection Cafe: Collaborate | Coordinate | Co-create</a:t>
            </a:r>
            <a:endParaRPr b="0" cap="none" i="0" strike="noStrike" sz="1400" u="none">
              <a:solidFill>
                <a:srgbClr val="999999"/>
              </a:solidFill>
              <a:latin typeface="Abel"/>
              <a:ea typeface="Abel"/>
              <a:cs typeface="Abel"/>
              <a:sym typeface="Abel"/>
            </a:endParaRPr>
          </a:p>
        </p:txBody>
      </p:sp>
      <p:pic>
        <p:nvPicPr>
          <p:cNvPr id="1550" name="Google Shape;1550;p70"/>
          <p:cNvPicPr preferRelativeResize="0"/>
          <p:nvPr/>
        </p:nvPicPr>
        <p:blipFill rotWithShape="1">
          <a:blip r:embed="rId3">
            <a:alphaModFix/>
          </a:blip>
          <a:srcRect b="239" l="73" r="28"/>
          <a:stretch/>
        </p:blipFill>
        <p:spPr>
          <a:xfrm>
            <a:off x="5105707" y="994539"/>
            <a:ext cx="3767327" cy="3646098"/>
          </a:xfrm>
          <a:prstGeom prst="rect">
            <a:avLst/>
          </a:prstGeom>
          <a:noFill/>
          <a:ln>
            <a:noFill/>
          </a:ln>
        </p:spPr>
      </p:pic>
      <p:sp>
        <p:nvSpPr>
          <p:cNvPr id="1551" name="Google Shape;1551;p70"/>
          <p:cNvSpPr txBox="1"/>
          <p:nvPr/>
        </p:nvSpPr>
        <p:spPr>
          <a:xfrm>
            <a:off x="186906" y="1023300"/>
            <a:ext cx="4918800" cy="3096900"/>
          </a:xfrm>
          <a:prstGeom prst="rect">
            <a:avLst/>
          </a:prstGeom>
          <a:noFill/>
          <a:ln>
            <a:noFill/>
          </a:ln>
        </p:spPr>
        <p:txBody>
          <a:bodyPr anchor="t" anchorCtr="0" bIns="91425" lIns="91425" rIns="91425" spcFirstLastPara="1" tIns="91425" wrap="square">
            <a:noAutofit/>
          </a:bodyPr>
          <a:lstStyle/>
          <a:p>
            <a:pPr algn="l" indent="0" lvl="0" marL="0" marR="0" rtl="0">
              <a:lnSpc>
                <a:spcPct val="100000"/>
              </a:lnSpc>
              <a:spcBef>
                <a:spcPts val="0"/>
              </a:spcBef>
              <a:spcAft>
                <a:spcPts val="0"/>
              </a:spcAft>
              <a:buClr>
                <a:srgbClr val="000000"/>
              </a:buClr>
              <a:buSzPts val="1400"/>
              <a:buFont typeface="Arial"/>
              <a:buNone/>
            </a:pPr>
            <a:r>
              <a:rPr b="0" cap="none" i="0" lang="en-GB" strike="noStrike" sz="1400" u="none">
                <a:solidFill>
                  <a:srgbClr val="000000"/>
                </a:solidFill>
                <a:latin typeface="Times New Roman"/>
                <a:ea typeface="Times New Roman"/>
                <a:cs typeface="Times New Roman"/>
                <a:sym typeface="Times New Roman"/>
              </a:rPr>
              <a:t>Most people try to solve a problem by focusing on the system in which it occurs. But experienced innovators think differently, viewing the problem or Project  simultaneously from multidimensional creative thinking consisting of the following dimensions: </a:t>
            </a:r>
            <a:endParaRPr b="0" cap="none" i="0" strike="noStrike" sz="1400" u="none">
              <a:solidFill>
                <a:srgbClr val="000000"/>
              </a:solidFill>
              <a:latin typeface="Arial"/>
              <a:ea typeface="Arial"/>
              <a:cs typeface="Arial"/>
              <a:sym typeface="Arial"/>
            </a:endParaRPr>
          </a:p>
          <a:p>
            <a:pPr algn="l" indent="0" lvl="0" marL="0" marR="0" rtl="0">
              <a:lnSpc>
                <a:spcPct val="100000"/>
              </a:lnSpc>
              <a:spcBef>
                <a:spcPts val="0"/>
              </a:spcBef>
              <a:spcAft>
                <a:spcPts val="0"/>
              </a:spcAft>
              <a:buClr>
                <a:srgbClr val="000000"/>
              </a:buClr>
              <a:buSzPts val="1400"/>
              <a:buFont typeface="Arial"/>
              <a:buNone/>
            </a:pPr>
            <a:r>
              <a:t/>
            </a:r>
            <a:endParaRPr b="0" cap="none" i="0" strike="noStrike" sz="1400" u="none">
              <a:solidFill>
                <a:srgbClr val="000000"/>
              </a:solidFill>
              <a:latin typeface="Times New Roman"/>
              <a:ea typeface="Times New Roman"/>
              <a:cs typeface="Times New Roman"/>
              <a:sym typeface="Times New Roman"/>
            </a:endParaRPr>
          </a:p>
          <a:p>
            <a:pPr algn="l" indent="0" lvl="0" marL="0" marR="0" rtl="0">
              <a:lnSpc>
                <a:spcPct val="100000"/>
              </a:lnSpc>
              <a:spcBef>
                <a:spcPts val="0"/>
              </a:spcBef>
              <a:spcAft>
                <a:spcPts val="0"/>
              </a:spcAft>
              <a:buClr>
                <a:srgbClr val="000000"/>
              </a:buClr>
              <a:buSzPts val="1400"/>
              <a:buFont typeface="Arial"/>
              <a:buChar char="•"/>
            </a:pPr>
            <a:r>
              <a:rPr b="0" cap="none" i="0" lang="en-GB" strike="noStrike" sz="1400" u="none">
                <a:solidFill>
                  <a:srgbClr val="000000"/>
                </a:solidFill>
                <a:latin typeface="Times New Roman"/>
                <a:ea typeface="Times New Roman"/>
                <a:cs typeface="Times New Roman"/>
                <a:sym typeface="Times New Roman"/>
              </a:rPr>
              <a:t>The system, its subsystems, and related supersystems. </a:t>
            </a:r>
            <a:endParaRPr b="0" cap="none" i="0" strike="noStrike" sz="1400" u="none">
              <a:solidFill>
                <a:srgbClr val="000000"/>
              </a:solidFill>
              <a:latin typeface="Arial"/>
              <a:ea typeface="Arial"/>
              <a:cs typeface="Arial"/>
              <a:sym typeface="Arial"/>
            </a:endParaRPr>
          </a:p>
          <a:p>
            <a:pPr algn="l" indent="0" lvl="0" marL="0" marR="0" rtl="0">
              <a:lnSpc>
                <a:spcPct val="100000"/>
              </a:lnSpc>
              <a:spcBef>
                <a:spcPts val="0"/>
              </a:spcBef>
              <a:spcAft>
                <a:spcPts val="0"/>
              </a:spcAft>
              <a:buClr>
                <a:srgbClr val="000000"/>
              </a:buClr>
              <a:buSzPts val="1400"/>
              <a:buFont typeface="Arial"/>
              <a:buChar char="•"/>
            </a:pPr>
            <a:r>
              <a:rPr b="0" cap="none" i="0" lang="en-GB" strike="noStrike" sz="1400" u="none">
                <a:solidFill>
                  <a:srgbClr val="000000"/>
                </a:solidFill>
                <a:latin typeface="Times New Roman"/>
                <a:ea typeface="Times New Roman"/>
                <a:cs typeface="Times New Roman"/>
                <a:sym typeface="Times New Roman"/>
              </a:rPr>
              <a:t>The past and possible future of the system, subsystems and super-systems. </a:t>
            </a:r>
            <a:endParaRPr b="0" cap="none" i="0" strike="noStrike" sz="1400" u="none">
              <a:solidFill>
                <a:srgbClr val="000000"/>
              </a:solidFill>
              <a:latin typeface="Arial"/>
              <a:ea typeface="Arial"/>
              <a:cs typeface="Arial"/>
              <a:sym typeface="Arial"/>
            </a:endParaRPr>
          </a:p>
          <a:p>
            <a:pPr algn="l" indent="0" lvl="0" marL="0" marR="0" rtl="0">
              <a:lnSpc>
                <a:spcPct val="100000"/>
              </a:lnSpc>
              <a:spcBef>
                <a:spcPts val="0"/>
              </a:spcBef>
              <a:spcAft>
                <a:spcPts val="0"/>
              </a:spcAft>
              <a:buClr>
                <a:srgbClr val="000000"/>
              </a:buClr>
              <a:buSzPts val="1400"/>
              <a:buFont typeface="Arial"/>
              <a:buChar char="•"/>
            </a:pPr>
            <a:r>
              <a:rPr b="0" cap="none" i="0" lang="en-GB" strike="noStrike" sz="1400" u="none">
                <a:solidFill>
                  <a:srgbClr val="000000"/>
                </a:solidFill>
                <a:latin typeface="Times New Roman"/>
                <a:ea typeface="Times New Roman"/>
                <a:cs typeface="Times New Roman"/>
                <a:sym typeface="Times New Roman"/>
              </a:rPr>
              <a:t>The cause of the problem, the undesired effects that result, and the related system functions. </a:t>
            </a:r>
            <a:endParaRPr b="0" cap="none" i="0" strike="noStrike" sz="1400" u="none">
              <a:solidFill>
                <a:srgbClr val="000000"/>
              </a:solidFill>
              <a:latin typeface="Arial"/>
              <a:ea typeface="Arial"/>
              <a:cs typeface="Arial"/>
              <a:sym typeface="Arial"/>
            </a:endParaRPr>
          </a:p>
          <a:p>
            <a:pPr algn="l" indent="0" lvl="0" marL="0" marR="0" rtl="0">
              <a:lnSpc>
                <a:spcPct val="100000"/>
              </a:lnSpc>
              <a:spcBef>
                <a:spcPts val="0"/>
              </a:spcBef>
              <a:spcAft>
                <a:spcPts val="0"/>
              </a:spcAft>
              <a:buClr>
                <a:srgbClr val="000000"/>
              </a:buClr>
              <a:buSzPts val="1400"/>
              <a:buFont typeface="Arial"/>
              <a:buChar char="•"/>
            </a:pPr>
            <a:r>
              <a:rPr b="0" cap="none" i="0" lang="en-GB" strike="noStrike" sz="1400" u="none">
                <a:solidFill>
                  <a:srgbClr val="000000"/>
                </a:solidFill>
                <a:latin typeface="Times New Roman"/>
                <a:ea typeface="Times New Roman"/>
                <a:cs typeface="Times New Roman"/>
                <a:sym typeface="Times New Roman"/>
              </a:rPr>
              <a:t>The system's inputs and outputs and their relationships to the problem. </a:t>
            </a:r>
            <a:endParaRPr b="0" cap="none" i="0" strike="noStrike" sz="1400" u="none">
              <a:solidFill>
                <a:srgbClr val="000000"/>
              </a:solidFill>
              <a:latin typeface="Arial"/>
              <a:ea typeface="Arial"/>
              <a:cs typeface="Arial"/>
              <a:sym typeface="Arial"/>
            </a:endParaRPr>
          </a:p>
        </p:txBody>
      </p:sp>
      <p:sp>
        <p:nvSpPr>
          <p:cNvPr id="1552" name="Google Shape;1552;p70"/>
          <p:cNvSpPr txBox="1"/>
          <p:nvPr/>
        </p:nvSpPr>
        <p:spPr>
          <a:xfrm>
            <a:off x="398981" y="4157189"/>
            <a:ext cx="4361700" cy="523200"/>
          </a:xfrm>
          <a:prstGeom prst="rect">
            <a:avLst/>
          </a:prstGeom>
          <a:solidFill>
            <a:srgbClr val="9EDEF0"/>
          </a:solidFill>
          <a:ln>
            <a:noFill/>
          </a:ln>
        </p:spPr>
        <p:txBody>
          <a:bodyPr anchor="t" anchorCtr="0" bIns="45700" lIns="91425" rIns="91425" spcFirstLastPara="1" tIns="45700" wrap="square">
            <a:spAutoFit/>
          </a:bodyPr>
          <a:lstStyle/>
          <a:p>
            <a:pPr algn="l" indent="0" lvl="0" marL="0" marR="0" rtl="0">
              <a:lnSpc>
                <a:spcPct val="100000"/>
              </a:lnSpc>
              <a:spcBef>
                <a:spcPts val="0"/>
              </a:spcBef>
              <a:spcAft>
                <a:spcPts val="0"/>
              </a:spcAft>
              <a:buClr>
                <a:srgbClr val="000000"/>
              </a:buClr>
              <a:buSzPts val="1400"/>
              <a:buFont typeface="Arial"/>
              <a:buNone/>
            </a:pPr>
            <a:r>
              <a:rPr b="0" cap="none" i="1" lang="en-GB" strike="noStrike" sz="1400" u="none">
                <a:solidFill>
                  <a:srgbClr val="000000"/>
                </a:solidFill>
                <a:latin typeface="Times New Roman"/>
                <a:ea typeface="Times New Roman"/>
                <a:cs typeface="Times New Roman"/>
                <a:sym typeface="Times New Roman"/>
              </a:rPr>
              <a:t>Formulate your Ideal Visions by answering the Question:</a:t>
            </a:r>
            <a:endParaRPr b="0" cap="none" i="0" strike="noStrike" sz="1400" u="none">
              <a:solidFill>
                <a:srgbClr val="000000"/>
              </a:solidFill>
              <a:latin typeface="Arial"/>
              <a:ea typeface="Arial"/>
              <a:cs typeface="Arial"/>
              <a:sym typeface="Arial"/>
            </a:endParaRPr>
          </a:p>
          <a:p>
            <a:pPr algn="l" indent="0" lvl="0" marL="0" marR="0" rtl="0">
              <a:lnSpc>
                <a:spcPct val="100000"/>
              </a:lnSpc>
              <a:spcBef>
                <a:spcPts val="0"/>
              </a:spcBef>
              <a:spcAft>
                <a:spcPts val="0"/>
              </a:spcAft>
              <a:buClr>
                <a:srgbClr val="000000"/>
              </a:buClr>
              <a:buSzPts val="1400"/>
              <a:buFont typeface="Arial"/>
              <a:buNone/>
            </a:pPr>
            <a:r>
              <a:rPr b="0" cap="none" i="1" lang="en-GB" strike="noStrike" sz="1400" u="none">
                <a:solidFill>
                  <a:srgbClr val="000000"/>
                </a:solidFill>
                <a:latin typeface="Times New Roman"/>
                <a:ea typeface="Times New Roman"/>
                <a:cs typeface="Times New Roman"/>
                <a:sym typeface="Times New Roman"/>
              </a:rPr>
              <a:t>What should be changed to resolve the Project?</a:t>
            </a:r>
            <a:endParaRPr b="0" cap="none" i="0" strike="noStrike" sz="1400" u="none">
              <a:solidFill>
                <a:srgbClr val="000000"/>
              </a:solidFill>
              <a:latin typeface="Arial"/>
              <a:ea typeface="Arial"/>
              <a:cs typeface="Arial"/>
              <a:sym typeface="Arial"/>
            </a:endParaRPr>
          </a:p>
        </p:txBody>
      </p:sp>
      <p:cxnSp>
        <p:nvCxnSpPr>
          <p:cNvPr id="1553" name="Google Shape;1553;p70"/>
          <p:cNvCxnSpPr/>
          <p:nvPr/>
        </p:nvCxnSpPr>
        <p:spPr>
          <a:xfrm>
            <a:off x="0" y="5087075"/>
            <a:ext cx="1733100" cy="0"/>
          </a:xfrm>
          <a:prstGeom prst="straightConnector1">
            <a:avLst/>
          </a:prstGeom>
          <a:noFill/>
          <a:ln cap="flat" cmpd="sng" w="114300">
            <a:solidFill>
              <a:srgbClr val="442159"/>
            </a:solidFill>
            <a:prstDash val="solid"/>
            <a:round/>
            <a:headEnd len="sm" type="none" w="sm"/>
            <a:tailEnd len="sm" type="none" w="sm"/>
          </a:ln>
        </p:spPr>
      </p:cxnSp>
      <p:cxnSp>
        <p:nvCxnSpPr>
          <p:cNvPr id="1554" name="Google Shape;1554;p70"/>
          <p:cNvCxnSpPr/>
          <p:nvPr/>
        </p:nvCxnSpPr>
        <p:spPr>
          <a:xfrm>
            <a:off x="1733025" y="5087075"/>
            <a:ext cx="1708500" cy="0"/>
          </a:xfrm>
          <a:prstGeom prst="straightConnector1">
            <a:avLst/>
          </a:prstGeom>
          <a:noFill/>
          <a:ln cap="flat" cmpd="sng" w="114300">
            <a:solidFill>
              <a:srgbClr val="E58B24"/>
            </a:solidFill>
            <a:prstDash val="solid"/>
            <a:round/>
            <a:headEnd len="sm" type="none" w="sm"/>
            <a:tailEnd len="sm" type="none" w="sm"/>
          </a:ln>
        </p:spPr>
      </p:cxnSp>
      <p:cxnSp>
        <p:nvCxnSpPr>
          <p:cNvPr id="1555" name="Google Shape;1555;p70"/>
          <p:cNvCxnSpPr/>
          <p:nvPr/>
        </p:nvCxnSpPr>
        <p:spPr>
          <a:xfrm rot="5400000">
            <a:off x="-818050" y="4276950"/>
            <a:ext cx="1733100" cy="0"/>
          </a:xfrm>
          <a:prstGeom prst="straightConnector1">
            <a:avLst/>
          </a:prstGeom>
          <a:noFill/>
          <a:ln cap="flat" cmpd="sng" w="114300">
            <a:solidFill>
              <a:srgbClr val="442159"/>
            </a:solidFill>
            <a:prstDash val="solid"/>
            <a:round/>
            <a:headEnd len="sm" type="none" w="sm"/>
            <a:tailEnd len="sm" type="none" w="sm"/>
          </a:ln>
        </p:spPr>
      </p:cxnSp>
      <p:cxnSp>
        <p:nvCxnSpPr>
          <p:cNvPr id="1556" name="Google Shape;1556;p70"/>
          <p:cNvCxnSpPr/>
          <p:nvPr/>
        </p:nvCxnSpPr>
        <p:spPr>
          <a:xfrm rot="5400000">
            <a:off x="-805725" y="2571750"/>
            <a:ext cx="1708500" cy="0"/>
          </a:xfrm>
          <a:prstGeom prst="straightConnector1">
            <a:avLst/>
          </a:prstGeom>
          <a:noFill/>
          <a:ln cap="flat" cmpd="sng" w="114300">
            <a:solidFill>
              <a:srgbClr val="E58B24"/>
            </a:solidFill>
            <a:prstDash val="solid"/>
            <a:round/>
            <a:headEnd len="sm" type="none" w="sm"/>
            <a:tailEnd len="sm" type="none" w="sm"/>
          </a:ln>
        </p:spPr>
      </p:cxnSp>
      <p:cxnSp>
        <p:nvCxnSpPr>
          <p:cNvPr id="1557" name="Google Shape;1557;p70"/>
          <p:cNvCxnSpPr/>
          <p:nvPr/>
        </p:nvCxnSpPr>
        <p:spPr>
          <a:xfrm rot="10800000">
            <a:off x="8106007" y="30815"/>
            <a:ext cx="1038000" cy="0"/>
          </a:xfrm>
          <a:prstGeom prst="straightConnector1">
            <a:avLst/>
          </a:prstGeom>
          <a:noFill/>
          <a:ln cap="flat" cmpd="sng" w="114300">
            <a:solidFill>
              <a:srgbClr val="442159"/>
            </a:solidFill>
            <a:prstDash val="solid"/>
            <a:round/>
            <a:headEnd len="sm" type="none" w="sm"/>
            <a:tailEnd len="sm" type="none" w="sm"/>
          </a:ln>
        </p:spPr>
      </p:cxnSp>
      <p:cxnSp>
        <p:nvCxnSpPr>
          <p:cNvPr id="1558" name="Google Shape;1558;p70"/>
          <p:cNvCxnSpPr/>
          <p:nvPr/>
        </p:nvCxnSpPr>
        <p:spPr>
          <a:xfrm rot="10800000">
            <a:off x="7082750" y="30815"/>
            <a:ext cx="1023300" cy="0"/>
          </a:xfrm>
          <a:prstGeom prst="straightConnector1">
            <a:avLst/>
          </a:prstGeom>
          <a:noFill/>
          <a:ln cap="flat" cmpd="sng" w="114300">
            <a:solidFill>
              <a:srgbClr val="E58B24"/>
            </a:solidFill>
            <a:prstDash val="solid"/>
            <a:round/>
            <a:headEnd len="sm" type="none" w="sm"/>
            <a:tailEnd len="sm" type="none" w="sm"/>
          </a:ln>
        </p:spPr>
      </p:cxnSp>
      <p:cxnSp>
        <p:nvCxnSpPr>
          <p:cNvPr id="1559" name="Google Shape;1559;p70"/>
          <p:cNvCxnSpPr/>
          <p:nvPr/>
        </p:nvCxnSpPr>
        <p:spPr>
          <a:xfrm rot="-5400000">
            <a:off x="8643359" y="471603"/>
            <a:ext cx="943200" cy="0"/>
          </a:xfrm>
          <a:prstGeom prst="straightConnector1">
            <a:avLst/>
          </a:prstGeom>
          <a:noFill/>
          <a:ln cap="flat" cmpd="sng" w="114300">
            <a:solidFill>
              <a:srgbClr val="442159"/>
            </a:solidFill>
            <a:prstDash val="solid"/>
            <a:round/>
            <a:headEnd len="sm" type="none" w="sm"/>
            <a:tailEnd len="sm" type="none" w="sm"/>
          </a:ln>
        </p:spPr>
      </p:cxnSp>
      <p:cxnSp>
        <p:nvCxnSpPr>
          <p:cNvPr id="1560" name="Google Shape;1560;p70"/>
          <p:cNvCxnSpPr/>
          <p:nvPr/>
        </p:nvCxnSpPr>
        <p:spPr>
          <a:xfrm rot="-5400000">
            <a:off x="8650109" y="1408060"/>
            <a:ext cx="929700" cy="0"/>
          </a:xfrm>
          <a:prstGeom prst="straightConnector1">
            <a:avLst/>
          </a:prstGeom>
          <a:noFill/>
          <a:ln cap="flat" cmpd="sng" w="114300">
            <a:solidFill>
              <a:srgbClr val="E58B24"/>
            </a:solidFill>
            <a:prstDash val="solid"/>
            <a:round/>
            <a:headEnd len="sm" type="none" w="sm"/>
            <a:tailEnd len="sm" type="none" w="sm"/>
          </a:ln>
        </p:spPr>
      </p:cxnSp>
      <p:pic>
        <p:nvPicPr>
          <p:cNvPr id="1561" name="Google Shape;1561;p70"/>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5" name="Shape 1565"/>
        <p:cNvGrpSpPr/>
        <p:nvPr/>
      </p:nvGrpSpPr>
      <p:grpSpPr>
        <a:xfrm>
          <a:off x="0" y="0"/>
          <a:ext cx="0" cy="0"/>
          <a:chOff x="0" y="0"/>
          <a:chExt cx="0" cy="0"/>
        </a:xfrm>
      </p:grpSpPr>
      <p:sp>
        <p:nvSpPr>
          <p:cNvPr id="1566" name="Google Shape;1566;p71"/>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Ideate Module </a:t>
            </a:r>
            <a:endParaRPr b="1" i="0" sz="2300" u="none" cap="none" strike="noStrike">
              <a:solidFill>
                <a:srgbClr val="000000"/>
              </a:solidFill>
              <a:latin typeface="Nunito"/>
              <a:ea typeface="Nunito"/>
              <a:cs typeface="Nunito"/>
              <a:sym typeface="Nunito"/>
            </a:endParaRPr>
          </a:p>
        </p:txBody>
      </p:sp>
      <p:sp>
        <p:nvSpPr>
          <p:cNvPr id="1567" name="Google Shape;1567;p7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568" name="Google Shape;1568;p71"/>
          <p:cNvSpPr txBox="1"/>
          <p:nvPr/>
        </p:nvSpPr>
        <p:spPr>
          <a:xfrm>
            <a:off x="1408176" y="2041385"/>
            <a:ext cx="6693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1" lang="en-GB" sz="2400" u="none" cap="none" strike="noStrike">
                <a:solidFill>
                  <a:srgbClr val="000000"/>
                </a:solidFill>
                <a:latin typeface="Times New Roman"/>
                <a:ea typeface="Times New Roman"/>
                <a:cs typeface="Times New Roman"/>
                <a:sym typeface="Times New Roman"/>
              </a:rPr>
              <a:t>” It is better to answer one question eight different ways than eight different questions in one way”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400"/>
              <a:buFont typeface="Arial"/>
              <a:buNone/>
            </a:pPr>
            <a:r>
              <a:rPr b="0" i="1" lang="en-GB" sz="2400" u="none" cap="none" strike="noStrike">
                <a:solidFill>
                  <a:srgbClr val="000000"/>
                </a:solidFill>
                <a:latin typeface="Times New Roman"/>
                <a:ea typeface="Times New Roman"/>
                <a:cs typeface="Times New Roman"/>
                <a:sym typeface="Times New Roman"/>
              </a:rPr>
              <a:t>Plato  </a:t>
            </a:r>
            <a:endParaRPr b="0" i="0" sz="1400" u="none" cap="none" strike="noStrike">
              <a:solidFill>
                <a:srgbClr val="000000"/>
              </a:solidFill>
              <a:latin typeface="Arial"/>
              <a:ea typeface="Arial"/>
              <a:cs typeface="Arial"/>
              <a:sym typeface="Arial"/>
            </a:endParaRPr>
          </a:p>
        </p:txBody>
      </p:sp>
      <p:cxnSp>
        <p:nvCxnSpPr>
          <p:cNvPr id="1569" name="Google Shape;1569;p7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70" name="Google Shape;1570;p7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71" name="Google Shape;1571;p7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72" name="Google Shape;1572;p7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73" name="Google Shape;1573;p7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574" name="Google Shape;1574;p7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575" name="Google Shape;1575;p7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576" name="Google Shape;1576;p7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577" name="Google Shape;1577;p71"/>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1" name="Shape 1581"/>
        <p:cNvGrpSpPr/>
        <p:nvPr/>
      </p:nvGrpSpPr>
      <p:grpSpPr>
        <a:xfrm>
          <a:off x="0" y="0"/>
          <a:ext cx="0" cy="0"/>
          <a:chOff x="0" y="0"/>
          <a:chExt cx="0" cy="0"/>
        </a:xfrm>
      </p:grpSpPr>
      <p:sp>
        <p:nvSpPr>
          <p:cNvPr id="1582" name="Google Shape;1582;p72"/>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p:txBody>
      </p:sp>
      <p:sp>
        <p:nvSpPr>
          <p:cNvPr id="1583" name="Google Shape;1583;p72"/>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Ideate Module-Some Guidelines  </a:t>
            </a:r>
            <a:endParaRPr b="1" i="0" sz="2300" u="none" cap="none" strike="noStrike">
              <a:solidFill>
                <a:srgbClr val="000000"/>
              </a:solidFill>
              <a:latin typeface="Nunito"/>
              <a:ea typeface="Nunito"/>
              <a:cs typeface="Nunito"/>
              <a:sym typeface="Nunito"/>
            </a:endParaRPr>
          </a:p>
        </p:txBody>
      </p:sp>
      <p:sp>
        <p:nvSpPr>
          <p:cNvPr id="1584" name="Google Shape;1584;p7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585" name="Google Shape;1585;p72"/>
          <p:cNvSpPr/>
          <p:nvPr/>
        </p:nvSpPr>
        <p:spPr>
          <a:xfrm>
            <a:off x="419408" y="1074953"/>
            <a:ext cx="79383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Form an </a:t>
            </a:r>
            <a:r>
              <a:rPr b="1" i="0" lang="en-GB" sz="1400" u="none" cap="none" strike="noStrike">
                <a:solidFill>
                  <a:srgbClr val="000000"/>
                </a:solidFill>
                <a:latin typeface="Times New Roman"/>
                <a:ea typeface="Times New Roman"/>
                <a:cs typeface="Times New Roman"/>
                <a:sym typeface="Times New Roman"/>
              </a:rPr>
              <a:t>Ideal Vision</a:t>
            </a:r>
            <a:r>
              <a:rPr b="0" i="0" lang="en-GB" sz="1400" u="none" cap="none" strike="noStrike">
                <a:solidFill>
                  <a:srgbClr val="000000"/>
                </a:solidFill>
                <a:latin typeface="Times New Roman"/>
                <a:ea typeface="Times New Roman"/>
                <a:cs typeface="Times New Roman"/>
                <a:sym typeface="Times New Roman"/>
              </a:rPr>
              <a:t> of the solution to your Project  using these guidelines: (refer to Empathy statement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Times New Roman"/>
                <a:ea typeface="Times New Roman"/>
                <a:cs typeface="Times New Roman"/>
                <a:sym typeface="Times New Roman"/>
              </a:rPr>
              <a:t>Imagine that you have a magician at your disposal who can do anything you ask. What would you have him do to solve the problem?</a:t>
            </a:r>
            <a:br>
              <a:rPr b="0" i="0" lang="en-GB" sz="1400" u="none" cap="none" strike="noStrike">
                <a:solidFill>
                  <a:srgbClr val="000000"/>
                </a:solidFill>
                <a:latin typeface="Times New Roman"/>
                <a:ea typeface="Times New Roman"/>
                <a:cs typeface="Times New Roman"/>
                <a:sym typeface="Times New Roman"/>
              </a:rPr>
            </a:br>
            <a:r>
              <a:rPr b="0" i="0" lang="en-GB"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Times New Roman"/>
                <a:ea typeface="Times New Roman"/>
                <a:cs typeface="Times New Roman"/>
                <a:sym typeface="Times New Roman"/>
              </a:rPr>
              <a:t>Envision the </a:t>
            </a:r>
            <a:r>
              <a:rPr b="1" i="1" lang="en-GB" sz="1400" u="none" cap="none" strike="noStrike">
                <a:solidFill>
                  <a:srgbClr val="000000"/>
                </a:solidFill>
                <a:latin typeface="Times New Roman"/>
                <a:ea typeface="Times New Roman"/>
                <a:cs typeface="Times New Roman"/>
                <a:sym typeface="Times New Roman"/>
              </a:rPr>
              <a:t>ideal solution </a:t>
            </a:r>
            <a:r>
              <a:rPr b="0" i="0" lang="en-GB" sz="1400" u="none" cap="none" strike="noStrike">
                <a:solidFill>
                  <a:srgbClr val="000000"/>
                </a:solidFill>
                <a:latin typeface="Times New Roman"/>
                <a:ea typeface="Times New Roman"/>
                <a:cs typeface="Times New Roman"/>
                <a:sym typeface="Times New Roman"/>
              </a:rPr>
              <a:t>by formulating the "mini-Project or problem " -- the problem that, when solved, will resolve the original situation with minimal changes to the system. Use this template as a guide:</a:t>
            </a:r>
            <a:br>
              <a:rPr b="0" i="1" lang="en-GB" sz="1400" u="none" cap="none" strike="noStrike">
                <a:solidFill>
                  <a:srgbClr val="000000"/>
                </a:solidFill>
                <a:latin typeface="Times New Roman"/>
                <a:ea typeface="Times New Roman"/>
                <a:cs typeface="Times New Roman"/>
                <a:sym typeface="Times New Roman"/>
              </a:rPr>
            </a:br>
            <a:br>
              <a:rPr b="0" i="1" lang="en-GB" sz="1400" u="none" cap="none" strike="noStrike">
                <a:solidFill>
                  <a:srgbClr val="000000"/>
                </a:solidFill>
                <a:latin typeface="Times New Roman"/>
                <a:ea typeface="Times New Roman"/>
                <a:cs typeface="Times New Roman"/>
                <a:sym typeface="Times New Roman"/>
              </a:rPr>
            </a:br>
            <a:endParaRPr b="0"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Char char="•"/>
            </a:pPr>
            <a:r>
              <a:rPr b="1" i="1" lang="en-GB" sz="1400" u="none" cap="none" strike="noStrike">
                <a:solidFill>
                  <a:srgbClr val="000000"/>
                </a:solidFill>
                <a:latin typeface="Times New Roman"/>
                <a:ea typeface="Times New Roman"/>
                <a:cs typeface="Times New Roman"/>
                <a:sym typeface="Times New Roman"/>
              </a:rPr>
              <a:t>Everything in the system remains the same or becomes less complicated, yet the desired result appears or the harmful effect disappears.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1" i="1" lang="en-GB" sz="1400" u="none" cap="none" strike="noStrike">
                <a:solidFill>
                  <a:srgbClr val="000000"/>
                </a:solidFill>
                <a:latin typeface="Times New Roman"/>
                <a:ea typeface="Times New Roman"/>
                <a:cs typeface="Times New Roman"/>
                <a:sym typeface="Times New Roman"/>
              </a:rPr>
            </a:br>
            <a:r>
              <a:rPr b="0" i="1" lang="en-GB" sz="1400" u="none" cap="none" strike="noStrike">
                <a:solidFill>
                  <a:srgbClr val="000000"/>
                </a:solidFill>
                <a:latin typeface="Times New Roman"/>
                <a:ea typeface="Times New Roman"/>
                <a:cs typeface="Times New Roman"/>
                <a:sym typeface="Times New Roman"/>
              </a:rPr>
              <a:t>For now, avoid thinking about how the ideal vision might be realized -- that step will come later. </a:t>
            </a:r>
            <a:endParaRPr b="0" i="0" sz="1400" u="none" cap="none" strike="noStrike">
              <a:solidFill>
                <a:srgbClr val="000000"/>
              </a:solidFill>
              <a:latin typeface="Arial"/>
              <a:ea typeface="Arial"/>
              <a:cs typeface="Arial"/>
              <a:sym typeface="Arial"/>
            </a:endParaRPr>
          </a:p>
        </p:txBody>
      </p:sp>
      <p:cxnSp>
        <p:nvCxnSpPr>
          <p:cNvPr id="1586" name="Google Shape;1586;p7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87" name="Google Shape;1587;p7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88" name="Google Shape;1588;p7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589" name="Google Shape;1589;p7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590" name="Google Shape;1590;p7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591" name="Google Shape;1591;p7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592" name="Google Shape;1592;p7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593" name="Google Shape;1593;p7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594" name="Google Shape;1594;p72"/>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8" name="Shape 1598"/>
        <p:cNvGrpSpPr/>
        <p:nvPr/>
      </p:nvGrpSpPr>
      <p:grpSpPr>
        <a:xfrm>
          <a:off x="0" y="0"/>
          <a:ext cx="0" cy="0"/>
          <a:chOff x="0" y="0"/>
          <a:chExt cx="0" cy="0"/>
        </a:xfrm>
      </p:grpSpPr>
      <p:sp>
        <p:nvSpPr>
          <p:cNvPr id="1599" name="Google Shape;1599;p73"/>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p:txBody>
      </p:sp>
      <p:sp>
        <p:nvSpPr>
          <p:cNvPr id="1600" name="Google Shape;1600;p73"/>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 </a:t>
            </a:r>
            <a:endParaRPr b="1" i="0" sz="2300" u="none" cap="none" strike="noStrike">
              <a:solidFill>
                <a:srgbClr val="000000"/>
              </a:solidFill>
              <a:latin typeface="Nunito"/>
              <a:ea typeface="Nunito"/>
              <a:cs typeface="Nunito"/>
              <a:sym typeface="Nunito"/>
            </a:endParaRPr>
          </a:p>
        </p:txBody>
      </p:sp>
      <p:sp>
        <p:nvSpPr>
          <p:cNvPr id="1601" name="Google Shape;1601;p7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1602" name="Google Shape;1602;p73"/>
          <p:cNvPicPr preferRelativeResize="0"/>
          <p:nvPr/>
        </p:nvPicPr>
        <p:blipFill rotWithShape="1">
          <a:blip r:embed="rId3">
            <a:alphaModFix/>
          </a:blip>
          <a:srcRect b="0" l="0" r="0" t="0"/>
          <a:stretch/>
        </p:blipFill>
        <p:spPr>
          <a:xfrm>
            <a:off x="4981800" y="1062025"/>
            <a:ext cx="3701525" cy="2505801"/>
          </a:xfrm>
          <a:prstGeom prst="rect">
            <a:avLst/>
          </a:prstGeom>
          <a:noFill/>
          <a:ln>
            <a:noFill/>
          </a:ln>
        </p:spPr>
      </p:pic>
      <p:sp>
        <p:nvSpPr>
          <p:cNvPr id="1603" name="Google Shape;1603;p73"/>
          <p:cNvSpPr txBox="1"/>
          <p:nvPr/>
        </p:nvSpPr>
        <p:spPr>
          <a:xfrm>
            <a:off x="460673" y="1281598"/>
            <a:ext cx="4382700" cy="2066700"/>
          </a:xfrm>
          <a:prstGeom prst="rect">
            <a:avLst/>
          </a:prstGeom>
          <a:noFill/>
          <a:ln cap="flat" cmpd="sng" w="38100">
            <a:solidFill>
              <a:srgbClr val="0070C0"/>
            </a:solidFill>
            <a:prstDash val="solid"/>
            <a:round/>
            <a:headEnd len="sm" w="sm" type="none"/>
            <a:tailEnd len="sm" w="sm" type="none"/>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400" u="none" cap="none" strike="noStrike">
                <a:solidFill>
                  <a:srgbClr val="151616"/>
                </a:solidFill>
                <a:latin typeface="Times New Roman"/>
                <a:ea typeface="Times New Roman"/>
                <a:cs typeface="Times New Roman"/>
                <a:sym typeface="Times New Roman"/>
              </a:rPr>
              <a:t>By understanding the examples shared in the LMS about Taking Students Back to School.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4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rPr b="0" i="0" lang="en-GB" sz="1400" u="none" cap="none" strike="noStrike">
                <a:solidFill>
                  <a:srgbClr val="151616"/>
                </a:solidFill>
                <a:latin typeface="Times New Roman"/>
                <a:ea typeface="Times New Roman"/>
                <a:cs typeface="Times New Roman"/>
                <a:sym typeface="Times New Roman"/>
              </a:rPr>
              <a:t>Compare your responses with the team for a shared understanding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4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rPr b="0" i="1" lang="en-GB" sz="1400" u="none" cap="none" strike="noStrike">
                <a:solidFill>
                  <a:srgbClr val="151616"/>
                </a:solidFill>
                <a:latin typeface="Times New Roman"/>
                <a:ea typeface="Times New Roman"/>
                <a:cs typeface="Times New Roman"/>
                <a:sym typeface="Times New Roman"/>
              </a:rPr>
              <a:t>For your Project create a systems perspective as per the forms shared in the next set of slides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400" u="none" cap="none" strike="noStrike">
              <a:solidFill>
                <a:srgbClr val="151616"/>
              </a:solidFill>
              <a:latin typeface="Times New Roman"/>
              <a:ea typeface="Times New Roman"/>
              <a:cs typeface="Times New Roman"/>
              <a:sym typeface="Times New Roman"/>
            </a:endParaRPr>
          </a:p>
        </p:txBody>
      </p:sp>
      <p:cxnSp>
        <p:nvCxnSpPr>
          <p:cNvPr id="1604" name="Google Shape;1604;p7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05" name="Google Shape;1605;p7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06" name="Google Shape;1606;p7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07" name="Google Shape;1607;p7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08" name="Google Shape;1608;p7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609" name="Google Shape;1609;p7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610" name="Google Shape;1610;p7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611" name="Google Shape;1611;p7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612" name="Google Shape;1612;p73"/>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sp>
        <p:nvSpPr>
          <p:cNvPr id="1617" name="Google Shape;1617;p74"/>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Project.1 	</a:t>
            </a:r>
            <a:endParaRPr b="1" i="0" sz="2300" u="none" cap="none" strike="noStrike">
              <a:solidFill>
                <a:srgbClr val="000000"/>
              </a:solidFill>
              <a:latin typeface="Nunito"/>
              <a:ea typeface="Nunito"/>
              <a:cs typeface="Nunito"/>
              <a:sym typeface="Nunito"/>
            </a:endParaRPr>
          </a:p>
        </p:txBody>
      </p:sp>
      <p:sp>
        <p:nvSpPr>
          <p:cNvPr id="1618" name="Google Shape;1618;p7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619" name="Google Shape;1619;p74"/>
          <p:cNvSpPr txBox="1"/>
          <p:nvPr/>
        </p:nvSpPr>
        <p:spPr>
          <a:xfrm>
            <a:off x="8151329" y="1159060"/>
            <a:ext cx="3253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Create your IDEFO Chart- you can draw in A4 paper or in an excel sheet –refer example in LMS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A process sequence representation</a:t>
            </a:r>
            <a:endParaRPr b="0" i="0" sz="1400" u="none" cap="none" strike="noStrike">
              <a:solidFill>
                <a:srgbClr val="000000"/>
              </a:solidFill>
              <a:latin typeface="Arial"/>
              <a:ea typeface="Arial"/>
              <a:cs typeface="Arial"/>
              <a:sym typeface="Arial"/>
            </a:endParaRPr>
          </a:p>
        </p:txBody>
      </p:sp>
      <p:sp>
        <p:nvSpPr>
          <p:cNvPr id="1620" name="Google Shape;1620;p74"/>
          <p:cNvSpPr/>
          <p:nvPr/>
        </p:nvSpPr>
        <p:spPr>
          <a:xfrm>
            <a:off x="2204357" y="1606317"/>
            <a:ext cx="987900" cy="8103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chemeClr val="lt1"/>
                </a:solidFill>
                <a:latin typeface="Times New Roman"/>
                <a:ea typeface="Times New Roman"/>
                <a:cs typeface="Times New Roman"/>
                <a:sym typeface="Times New Roman"/>
              </a:rPr>
              <a:t>Process activity-1</a:t>
            </a:r>
            <a:endParaRPr b="0" i="0" sz="1400" u="none" cap="none" strike="noStrike">
              <a:solidFill>
                <a:srgbClr val="000000"/>
              </a:solidFill>
              <a:latin typeface="Arial"/>
              <a:ea typeface="Arial"/>
              <a:cs typeface="Arial"/>
              <a:sym typeface="Arial"/>
            </a:endParaRPr>
          </a:p>
        </p:txBody>
      </p:sp>
      <p:sp>
        <p:nvSpPr>
          <p:cNvPr id="1621" name="Google Shape;1621;p74"/>
          <p:cNvSpPr/>
          <p:nvPr/>
        </p:nvSpPr>
        <p:spPr>
          <a:xfrm>
            <a:off x="3932464" y="2416629"/>
            <a:ext cx="987900" cy="8103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chemeClr val="lt1"/>
                </a:solidFill>
                <a:latin typeface="Times New Roman"/>
                <a:ea typeface="Times New Roman"/>
                <a:cs typeface="Times New Roman"/>
                <a:sym typeface="Times New Roman"/>
              </a:rPr>
              <a:t>Process activity-2</a:t>
            </a:r>
            <a:endParaRPr b="0" i="0" sz="1400" u="none" cap="none" strike="noStrike">
              <a:solidFill>
                <a:srgbClr val="000000"/>
              </a:solidFill>
              <a:latin typeface="Arial"/>
              <a:ea typeface="Arial"/>
              <a:cs typeface="Arial"/>
              <a:sym typeface="Arial"/>
            </a:endParaRPr>
          </a:p>
        </p:txBody>
      </p:sp>
      <p:sp>
        <p:nvSpPr>
          <p:cNvPr id="1622" name="Google Shape;1622;p74"/>
          <p:cNvSpPr/>
          <p:nvPr/>
        </p:nvSpPr>
        <p:spPr>
          <a:xfrm>
            <a:off x="5655125" y="3218777"/>
            <a:ext cx="987900" cy="8103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chemeClr val="lt1"/>
                </a:solidFill>
                <a:latin typeface="Times New Roman"/>
                <a:ea typeface="Times New Roman"/>
                <a:cs typeface="Times New Roman"/>
                <a:sym typeface="Times New Roman"/>
              </a:rPr>
              <a:t>Process activity-3</a:t>
            </a:r>
            <a:endParaRPr b="0" i="0" sz="1400" u="none" cap="none" strike="noStrike">
              <a:solidFill>
                <a:srgbClr val="000000"/>
              </a:solidFill>
              <a:latin typeface="Arial"/>
              <a:ea typeface="Arial"/>
              <a:cs typeface="Arial"/>
              <a:sym typeface="Arial"/>
            </a:endParaRPr>
          </a:p>
        </p:txBody>
      </p:sp>
      <p:cxnSp>
        <p:nvCxnSpPr>
          <p:cNvPr id="1623" name="Google Shape;1623;p74"/>
          <p:cNvCxnSpPr/>
          <p:nvPr/>
        </p:nvCxnSpPr>
        <p:spPr>
          <a:xfrm>
            <a:off x="1616529" y="1943101"/>
            <a:ext cx="587700" cy="0"/>
          </a:xfrm>
          <a:prstGeom prst="straightConnector1">
            <a:avLst/>
          </a:prstGeom>
          <a:noFill/>
          <a:ln cap="flat" cmpd="sng" w="9525">
            <a:solidFill>
              <a:schemeClr val="lt1"/>
            </a:solidFill>
            <a:prstDash val="solid"/>
            <a:round/>
            <a:headEnd len="sm" w="sm" type="none"/>
            <a:tailEnd len="med" w="med" type="triangle"/>
          </a:ln>
        </p:spPr>
      </p:cxnSp>
      <p:cxnSp>
        <p:nvCxnSpPr>
          <p:cNvPr id="1624" name="Google Shape;1624;p74"/>
          <p:cNvCxnSpPr/>
          <p:nvPr/>
        </p:nvCxnSpPr>
        <p:spPr>
          <a:xfrm>
            <a:off x="2698296" y="996717"/>
            <a:ext cx="0" cy="601500"/>
          </a:xfrm>
          <a:prstGeom prst="straightConnector1">
            <a:avLst/>
          </a:prstGeom>
          <a:noFill/>
          <a:ln cap="flat" cmpd="sng" w="9525">
            <a:solidFill>
              <a:schemeClr val="lt1"/>
            </a:solidFill>
            <a:prstDash val="solid"/>
            <a:round/>
            <a:headEnd len="sm" w="sm" type="none"/>
            <a:tailEnd len="med" w="med" type="triangle"/>
          </a:ln>
        </p:spPr>
      </p:cxnSp>
      <p:cxnSp>
        <p:nvCxnSpPr>
          <p:cNvPr id="1625" name="Google Shape;1625;p74"/>
          <p:cNvCxnSpPr/>
          <p:nvPr/>
        </p:nvCxnSpPr>
        <p:spPr>
          <a:xfrm rot="10800000">
            <a:off x="2698296" y="2416613"/>
            <a:ext cx="0" cy="573900"/>
          </a:xfrm>
          <a:prstGeom prst="straightConnector1">
            <a:avLst/>
          </a:prstGeom>
          <a:noFill/>
          <a:ln cap="flat" cmpd="sng" w="9525">
            <a:solidFill>
              <a:schemeClr val="lt1"/>
            </a:solidFill>
            <a:prstDash val="solid"/>
            <a:round/>
            <a:headEnd len="sm" w="sm" type="none"/>
            <a:tailEnd len="med" w="med" type="triangle"/>
          </a:ln>
        </p:spPr>
      </p:cxnSp>
      <p:cxnSp>
        <p:nvCxnSpPr>
          <p:cNvPr id="1626" name="Google Shape;1626;p74"/>
          <p:cNvCxnSpPr/>
          <p:nvPr/>
        </p:nvCxnSpPr>
        <p:spPr>
          <a:xfrm>
            <a:off x="4419599" y="1807029"/>
            <a:ext cx="0" cy="601500"/>
          </a:xfrm>
          <a:prstGeom prst="straightConnector1">
            <a:avLst/>
          </a:prstGeom>
          <a:noFill/>
          <a:ln cap="flat" cmpd="sng" w="9525">
            <a:solidFill>
              <a:schemeClr val="lt1"/>
            </a:solidFill>
            <a:prstDash val="solid"/>
            <a:round/>
            <a:headEnd len="sm" w="sm" type="none"/>
            <a:tailEnd len="med" w="med" type="triangle"/>
          </a:ln>
        </p:spPr>
      </p:cxnSp>
      <p:cxnSp>
        <p:nvCxnSpPr>
          <p:cNvPr id="1627" name="Google Shape;1627;p74"/>
          <p:cNvCxnSpPr/>
          <p:nvPr/>
        </p:nvCxnSpPr>
        <p:spPr>
          <a:xfrm rot="10800000">
            <a:off x="4419599" y="3218761"/>
            <a:ext cx="0" cy="573900"/>
          </a:xfrm>
          <a:prstGeom prst="straightConnector1">
            <a:avLst/>
          </a:prstGeom>
          <a:noFill/>
          <a:ln cap="flat" cmpd="sng" w="9525">
            <a:solidFill>
              <a:schemeClr val="lt1"/>
            </a:solidFill>
            <a:prstDash val="solid"/>
            <a:round/>
            <a:headEnd len="sm" w="sm" type="none"/>
            <a:tailEnd len="med" w="med" type="triangle"/>
          </a:ln>
        </p:spPr>
      </p:cxnSp>
      <p:cxnSp>
        <p:nvCxnSpPr>
          <p:cNvPr id="1628" name="Google Shape;1628;p74"/>
          <p:cNvCxnSpPr/>
          <p:nvPr/>
        </p:nvCxnSpPr>
        <p:spPr>
          <a:xfrm>
            <a:off x="6147703" y="2617341"/>
            <a:ext cx="0" cy="601500"/>
          </a:xfrm>
          <a:prstGeom prst="straightConnector1">
            <a:avLst/>
          </a:prstGeom>
          <a:noFill/>
          <a:ln cap="flat" cmpd="sng" w="9525">
            <a:solidFill>
              <a:schemeClr val="lt1"/>
            </a:solidFill>
            <a:prstDash val="solid"/>
            <a:round/>
            <a:headEnd len="sm" w="sm" type="none"/>
            <a:tailEnd len="med" w="med" type="triangle"/>
          </a:ln>
        </p:spPr>
      </p:cxnSp>
      <p:cxnSp>
        <p:nvCxnSpPr>
          <p:cNvPr id="1629" name="Google Shape;1629;p74"/>
          <p:cNvCxnSpPr/>
          <p:nvPr/>
        </p:nvCxnSpPr>
        <p:spPr>
          <a:xfrm rot="10800000">
            <a:off x="6147703" y="4029073"/>
            <a:ext cx="0" cy="573900"/>
          </a:xfrm>
          <a:prstGeom prst="straightConnector1">
            <a:avLst/>
          </a:prstGeom>
          <a:noFill/>
          <a:ln cap="flat" cmpd="sng" w="9525">
            <a:solidFill>
              <a:schemeClr val="lt1"/>
            </a:solidFill>
            <a:prstDash val="solid"/>
            <a:round/>
            <a:headEnd len="sm" w="sm" type="none"/>
            <a:tailEnd len="med" w="med" type="triangle"/>
          </a:ln>
        </p:spPr>
      </p:cxnSp>
      <p:cxnSp>
        <p:nvCxnSpPr>
          <p:cNvPr id="1630" name="Google Shape;1630;p74"/>
          <p:cNvCxnSpPr>
            <a:stCxn id="1620" idx="3"/>
            <a:endCxn id="1621" idx="1"/>
          </p:cNvCxnSpPr>
          <p:nvPr/>
        </p:nvCxnSpPr>
        <p:spPr>
          <a:xfrm>
            <a:off x="3192257" y="2011467"/>
            <a:ext cx="740100" cy="810300"/>
          </a:xfrm>
          <a:prstGeom prst="bentConnector3">
            <a:avLst>
              <a:gd fmla="val 50000" name="adj1"/>
            </a:avLst>
          </a:prstGeom>
          <a:noFill/>
          <a:ln cap="flat" cmpd="sng" w="9525">
            <a:solidFill>
              <a:schemeClr val="lt1"/>
            </a:solidFill>
            <a:prstDash val="solid"/>
            <a:round/>
            <a:headEnd len="sm" w="sm" type="none"/>
            <a:tailEnd len="med" w="med" type="triangle"/>
          </a:ln>
        </p:spPr>
      </p:cxnSp>
      <p:cxnSp>
        <p:nvCxnSpPr>
          <p:cNvPr id="1631" name="Google Shape;1631;p74"/>
          <p:cNvCxnSpPr/>
          <p:nvPr/>
        </p:nvCxnSpPr>
        <p:spPr>
          <a:xfrm flipH="1" rot="-5400000">
            <a:off x="4885243" y="2873214"/>
            <a:ext cx="810300" cy="740100"/>
          </a:xfrm>
          <a:prstGeom prst="bentConnector3">
            <a:avLst>
              <a:gd fmla="val 50000" name="adj1"/>
            </a:avLst>
          </a:prstGeom>
          <a:noFill/>
          <a:ln cap="flat" cmpd="sng" w="9525">
            <a:solidFill>
              <a:schemeClr val="lt1"/>
            </a:solidFill>
            <a:prstDash val="solid"/>
            <a:round/>
            <a:headEnd len="sm" w="sm" type="none"/>
            <a:tailEnd len="med" w="med" type="triangle"/>
          </a:ln>
        </p:spPr>
      </p:cxnSp>
      <p:sp>
        <p:nvSpPr>
          <p:cNvPr id="1632" name="Google Shape;1632;p74"/>
          <p:cNvSpPr txBox="1"/>
          <p:nvPr/>
        </p:nvSpPr>
        <p:spPr>
          <a:xfrm>
            <a:off x="1504951" y="1653140"/>
            <a:ext cx="587700" cy="276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Inputs</a:t>
            </a:r>
            <a:endParaRPr b="0" i="0" sz="1400" u="none" cap="none" strike="noStrike">
              <a:solidFill>
                <a:srgbClr val="000000"/>
              </a:solidFill>
              <a:latin typeface="Arial"/>
              <a:ea typeface="Arial"/>
              <a:cs typeface="Arial"/>
              <a:sym typeface="Arial"/>
            </a:endParaRPr>
          </a:p>
        </p:txBody>
      </p:sp>
      <p:sp>
        <p:nvSpPr>
          <p:cNvPr id="1633" name="Google Shape;1633;p74"/>
          <p:cNvSpPr txBox="1"/>
          <p:nvPr/>
        </p:nvSpPr>
        <p:spPr>
          <a:xfrm>
            <a:off x="1845139" y="2728921"/>
            <a:ext cx="8601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Resources </a:t>
            </a:r>
            <a:endParaRPr b="0" i="0" sz="1400" u="none" cap="none" strike="noStrike">
              <a:solidFill>
                <a:srgbClr val="000000"/>
              </a:solidFill>
              <a:latin typeface="Arial"/>
              <a:ea typeface="Arial"/>
              <a:cs typeface="Arial"/>
              <a:sym typeface="Arial"/>
            </a:endParaRPr>
          </a:p>
        </p:txBody>
      </p:sp>
      <p:sp>
        <p:nvSpPr>
          <p:cNvPr id="1634" name="Google Shape;1634;p74"/>
          <p:cNvSpPr txBox="1"/>
          <p:nvPr/>
        </p:nvSpPr>
        <p:spPr>
          <a:xfrm>
            <a:off x="2711908" y="979078"/>
            <a:ext cx="8601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Controls </a:t>
            </a:r>
            <a:endParaRPr b="0" i="0" sz="1400" u="none" cap="none" strike="noStrike">
              <a:solidFill>
                <a:srgbClr val="000000"/>
              </a:solidFill>
              <a:latin typeface="Arial"/>
              <a:ea typeface="Arial"/>
              <a:cs typeface="Arial"/>
              <a:sym typeface="Arial"/>
            </a:endParaRPr>
          </a:p>
        </p:txBody>
      </p:sp>
      <p:sp>
        <p:nvSpPr>
          <p:cNvPr id="1635" name="Google Shape;1635;p74"/>
          <p:cNvSpPr txBox="1"/>
          <p:nvPr/>
        </p:nvSpPr>
        <p:spPr>
          <a:xfrm>
            <a:off x="3090189" y="1707348"/>
            <a:ext cx="740100" cy="276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Outputs</a:t>
            </a:r>
            <a:endParaRPr b="0" i="0" sz="1400" u="none" cap="none" strike="noStrike">
              <a:solidFill>
                <a:srgbClr val="000000"/>
              </a:solidFill>
              <a:latin typeface="Arial"/>
              <a:ea typeface="Arial"/>
              <a:cs typeface="Arial"/>
              <a:sym typeface="Arial"/>
            </a:endParaRPr>
          </a:p>
        </p:txBody>
      </p:sp>
      <p:cxnSp>
        <p:nvCxnSpPr>
          <p:cNvPr id="1636" name="Google Shape;1636;p74"/>
          <p:cNvCxnSpPr/>
          <p:nvPr/>
        </p:nvCxnSpPr>
        <p:spPr>
          <a:xfrm>
            <a:off x="3344636" y="3075215"/>
            <a:ext cx="587700" cy="0"/>
          </a:xfrm>
          <a:prstGeom prst="straightConnector1">
            <a:avLst/>
          </a:prstGeom>
          <a:noFill/>
          <a:ln cap="flat" cmpd="sng" w="9525">
            <a:solidFill>
              <a:schemeClr val="lt1"/>
            </a:solidFill>
            <a:prstDash val="solid"/>
            <a:round/>
            <a:headEnd len="sm" w="sm" type="none"/>
            <a:tailEnd len="med" w="med" type="triangle"/>
          </a:ln>
        </p:spPr>
      </p:cxnSp>
      <p:sp>
        <p:nvSpPr>
          <p:cNvPr id="1637" name="Google Shape;1637;p74"/>
          <p:cNvSpPr txBox="1"/>
          <p:nvPr/>
        </p:nvSpPr>
        <p:spPr>
          <a:xfrm>
            <a:off x="2637065" y="3075215"/>
            <a:ext cx="1253100" cy="461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Any additional Inputs</a:t>
            </a:r>
            <a:endParaRPr b="0" i="0" sz="1400" u="none" cap="none" strike="noStrike">
              <a:solidFill>
                <a:srgbClr val="000000"/>
              </a:solidFill>
              <a:latin typeface="Arial"/>
              <a:ea typeface="Arial"/>
              <a:cs typeface="Arial"/>
              <a:sym typeface="Arial"/>
            </a:endParaRPr>
          </a:p>
        </p:txBody>
      </p:sp>
      <p:sp>
        <p:nvSpPr>
          <p:cNvPr id="1638" name="Google Shape;1638;p74"/>
          <p:cNvSpPr txBox="1"/>
          <p:nvPr/>
        </p:nvSpPr>
        <p:spPr>
          <a:xfrm>
            <a:off x="4419599" y="3886210"/>
            <a:ext cx="1253100" cy="461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1" lang="en-GB" sz="1200" u="none" cap="none" strike="noStrike">
                <a:solidFill>
                  <a:srgbClr val="000000"/>
                </a:solidFill>
                <a:latin typeface="Times New Roman"/>
                <a:ea typeface="Times New Roman"/>
                <a:cs typeface="Times New Roman"/>
                <a:sym typeface="Times New Roman"/>
              </a:rPr>
              <a:t>Any additional Inputs</a:t>
            </a:r>
            <a:endParaRPr b="0" i="0" sz="1400" u="none" cap="none" strike="noStrike">
              <a:solidFill>
                <a:srgbClr val="000000"/>
              </a:solidFill>
              <a:latin typeface="Arial"/>
              <a:ea typeface="Arial"/>
              <a:cs typeface="Arial"/>
              <a:sym typeface="Arial"/>
            </a:endParaRPr>
          </a:p>
        </p:txBody>
      </p:sp>
      <p:cxnSp>
        <p:nvCxnSpPr>
          <p:cNvPr id="1639" name="Google Shape;1639;p74"/>
          <p:cNvCxnSpPr/>
          <p:nvPr/>
        </p:nvCxnSpPr>
        <p:spPr>
          <a:xfrm>
            <a:off x="5039401" y="3867151"/>
            <a:ext cx="587700" cy="0"/>
          </a:xfrm>
          <a:prstGeom prst="straightConnector1">
            <a:avLst/>
          </a:prstGeom>
          <a:noFill/>
          <a:ln cap="flat" cmpd="sng" w="9525">
            <a:solidFill>
              <a:schemeClr val="lt1"/>
            </a:solidFill>
            <a:prstDash val="solid"/>
            <a:round/>
            <a:headEnd len="sm" w="sm" type="none"/>
            <a:tailEnd len="med" w="med" type="triangle"/>
          </a:ln>
        </p:spPr>
      </p:cxnSp>
      <p:cxnSp>
        <p:nvCxnSpPr>
          <p:cNvPr id="1640" name="Google Shape;1640;p7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41" name="Google Shape;1641;p7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42" name="Google Shape;1642;p7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43" name="Google Shape;1643;p7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44" name="Google Shape;1644;p7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645" name="Google Shape;1645;p7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646" name="Google Shape;1646;p7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647" name="Google Shape;1647;p7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648" name="Google Shape;1648;p74"/>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2" name="Shape 1652"/>
        <p:cNvGrpSpPr/>
        <p:nvPr/>
      </p:nvGrpSpPr>
      <p:grpSpPr>
        <a:xfrm>
          <a:off x="0" y="0"/>
          <a:ext cx="0" cy="0"/>
          <a:chOff x="0" y="0"/>
          <a:chExt cx="0" cy="0"/>
        </a:xfrm>
      </p:grpSpPr>
      <p:sp>
        <p:nvSpPr>
          <p:cNvPr id="1653" name="Google Shape;1653;p75"/>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l">
              <a:lnSpc>
                <a:spcPct val="200000"/>
              </a:lnSpc>
              <a:spcBef>
                <a:spcPts val="60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p:txBody>
      </p:sp>
      <p:sp>
        <p:nvSpPr>
          <p:cNvPr id="1654" name="Google Shape;1654;p75"/>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Project.2 	</a:t>
            </a:r>
            <a:endParaRPr b="1" i="0" sz="2300" u="none" cap="none" strike="noStrike">
              <a:solidFill>
                <a:srgbClr val="000000"/>
              </a:solidFill>
              <a:latin typeface="Nunito"/>
              <a:ea typeface="Nunito"/>
              <a:cs typeface="Nunito"/>
              <a:sym typeface="Nunito"/>
            </a:endParaRPr>
          </a:p>
        </p:txBody>
      </p:sp>
      <p:sp>
        <p:nvSpPr>
          <p:cNvPr id="1655" name="Google Shape;1655;p7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656" name="Google Shape;1656;p75"/>
          <p:cNvGraphicFramePr/>
          <p:nvPr/>
        </p:nvGraphicFramePr>
        <p:xfrm>
          <a:off x="424312" y="1080608"/>
          <a:ext cx="3000000" cy="3000000"/>
        </p:xfrm>
        <a:graphic>
          <a:graphicData uri="http://schemas.openxmlformats.org/drawingml/2006/table">
            <a:tbl>
              <a:tblPr bandRow="1" firstRow="1">
                <a:noFill/>
                <a:tableStyleId>{C0D97EB0-2C95-48D4-9E69-177C96D0B3D4}</a:tableStyleId>
              </a:tblPr>
              <a:tblGrid>
                <a:gridCol w="374900"/>
                <a:gridCol w="2178750"/>
                <a:gridCol w="1952475"/>
                <a:gridCol w="1894625"/>
                <a:gridCol w="1894625"/>
              </a:tblGrid>
              <a:tr h="370850">
                <a:tc gridSpan="4">
                  <a:txBody>
                    <a:bodyPr/>
                    <a:lstStyle/>
                    <a:p>
                      <a:pPr indent="0" lvl="0" marL="0" marR="0" rtl="0" algn="ctr">
                        <a:lnSpc>
                          <a:spcPct val="100000"/>
                        </a:lnSpc>
                        <a:spcBef>
                          <a:spcPts val="0"/>
                        </a:spcBef>
                        <a:spcAft>
                          <a:spcPts val="0"/>
                        </a:spcAft>
                        <a:buClr>
                          <a:srgbClr val="000000"/>
                        </a:buClr>
                        <a:buSzPts val="1400"/>
                        <a:buFont typeface="Arial"/>
                        <a:buNone/>
                      </a:pPr>
                      <a:r>
                        <a:rPr b="0" lang="en-GB" sz="1400" u="none" cap="none" strike="noStrike">
                          <a:solidFill>
                            <a:srgbClr val="000000"/>
                          </a:solidFill>
                          <a:latin typeface="Times New Roman"/>
                          <a:ea typeface="Times New Roman"/>
                          <a:cs typeface="Times New Roman"/>
                          <a:sym typeface="Times New Roman"/>
                        </a:rPr>
                        <a:t>   </a:t>
                      </a:r>
                      <a:r>
                        <a:rPr b="0" lang="en-GB" sz="1400" u="none" cap="none" strike="noStrike">
                          <a:solidFill>
                            <a:srgbClr val="FFFFFF"/>
                          </a:solidFill>
                          <a:latin typeface="Times New Roman"/>
                          <a:ea typeface="Times New Roman"/>
                          <a:cs typeface="Times New Roman"/>
                          <a:sym typeface="Times New Roman"/>
                        </a:rPr>
                        <a:t>  </a:t>
                      </a:r>
                      <a:r>
                        <a:rPr lang="en-GB" sz="1400" u="none" cap="none" strike="noStrike">
                          <a:solidFill>
                            <a:srgbClr val="FFFFFF"/>
                          </a:solidFill>
                          <a:latin typeface="Times New Roman"/>
                          <a:ea typeface="Times New Roman"/>
                          <a:cs typeface="Times New Roman"/>
                          <a:sym typeface="Times New Roman"/>
                        </a:rPr>
                        <a:t>Cause and Effect </a:t>
                      </a:r>
                      <a:endParaRPr sz="1400" u="none" cap="none" strike="noStrike">
                        <a:solidFill>
                          <a:srgbClr val="FFFFFF"/>
                        </a:solidFill>
                        <a:latin typeface="Times New Roman"/>
                        <a:ea typeface="Times New Roman"/>
                        <a:cs typeface="Times New Roman"/>
                        <a:sym typeface="Times New Roman"/>
                      </a:endParaRPr>
                    </a:p>
                  </a:txBody>
                  <a:tcPr marT="45725" marB="45725" marR="91450" marL="91450">
                    <a:solidFill>
                      <a:srgbClr val="EA9999"/>
                    </a:solidFill>
                  </a:tcPr>
                </a:tc>
                <a:tc hMerge="1"/>
                <a:tc hMerge="1"/>
                <a:tc hMerge="1"/>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(the 6 parameters)</a:t>
                      </a:r>
                      <a:endParaRPr sz="1400" u="none" cap="none" strike="noStrike">
                        <a:latin typeface="Times New Roman"/>
                        <a:ea typeface="Times New Roman"/>
                        <a:cs typeface="Times New Roman"/>
                        <a:sym typeface="Times New Roman"/>
                      </a:endParaRPr>
                    </a:p>
                  </a:txBody>
                  <a:tcPr marT="45725" marB="45725" marR="91450" marL="91450">
                    <a:solidFill>
                      <a:srgbClr val="EA9999"/>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Undesired Effect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Cause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Why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Attribute</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252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1</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2</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3</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4</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5</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6</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gridSpan="4">
                  <a:txBody>
                    <a:bodyPr/>
                    <a:lstStyle/>
                    <a:p>
                      <a:pPr indent="0" lvl="0" marL="0" marR="0" rtl="0" algn="l">
                        <a:lnSpc>
                          <a:spcPct val="100000"/>
                        </a:lnSpc>
                        <a:spcBef>
                          <a:spcPts val="0"/>
                        </a:spcBef>
                        <a:spcAft>
                          <a:spcPts val="0"/>
                        </a:spcAft>
                        <a:buClr>
                          <a:srgbClr val="000000"/>
                        </a:buClr>
                        <a:buSzPts val="1400"/>
                        <a:buFont typeface="Arial"/>
                        <a:buNone/>
                      </a:pPr>
                      <a:r>
                        <a:rPr i="1" lang="en-GB" sz="1200" u="none" cap="none" strike="noStrike">
                          <a:latin typeface="Times New Roman"/>
                          <a:ea typeface="Times New Roman"/>
                          <a:cs typeface="Times New Roman"/>
                          <a:sym typeface="Times New Roman"/>
                        </a:rPr>
                        <a:t>As you complete this exercise, you may start getting ideas to solve the causes for the Undesired effect, start listing these down in the next slide</a:t>
                      </a:r>
                      <a:endParaRPr i="1" sz="1200" u="none" cap="none" strike="noStrike">
                        <a:latin typeface="Times New Roman"/>
                        <a:ea typeface="Times New Roman"/>
                        <a:cs typeface="Times New Roman"/>
                        <a:sym typeface="Times New Roman"/>
                      </a:endParaRPr>
                    </a:p>
                  </a:txBody>
                  <a:tcPr marT="0" marB="0" marR="0" marL="0" anchor="ctr">
                    <a:solidFill>
                      <a:srgbClr val="FCE5CD"/>
                    </a:solidFill>
                  </a:tcPr>
                </a:tc>
                <a:tc hMerge="1"/>
                <a:tc hMerge="1"/>
                <a:tc hMerge="1"/>
              </a:tr>
            </a:tbl>
          </a:graphicData>
        </a:graphic>
      </p:graphicFrame>
      <p:sp>
        <p:nvSpPr>
          <p:cNvPr id="1657" name="Google Shape;1657;p75"/>
          <p:cNvSpPr txBox="1"/>
          <p:nvPr/>
        </p:nvSpPr>
        <p:spPr>
          <a:xfrm>
            <a:off x="424316" y="4518032"/>
            <a:ext cx="4989000" cy="307800"/>
          </a:xfrm>
          <a:prstGeom prst="rect">
            <a:avLst/>
          </a:prstGeom>
          <a:solidFill>
            <a:srgbClr val="9EDEF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000000"/>
                </a:solidFill>
                <a:latin typeface="Times New Roman"/>
                <a:ea typeface="Times New Roman"/>
                <a:cs typeface="Times New Roman"/>
                <a:sym typeface="Times New Roman"/>
              </a:rPr>
              <a:t>Refer to the six factors in your lesson to decide the cause attribute</a:t>
            </a:r>
            <a:endParaRPr b="0" i="0" sz="1400" u="none" cap="none" strike="noStrike">
              <a:solidFill>
                <a:srgbClr val="000000"/>
              </a:solidFill>
              <a:latin typeface="Arial"/>
              <a:ea typeface="Arial"/>
              <a:cs typeface="Arial"/>
              <a:sym typeface="Arial"/>
            </a:endParaRPr>
          </a:p>
        </p:txBody>
      </p:sp>
      <p:cxnSp>
        <p:nvCxnSpPr>
          <p:cNvPr id="1658" name="Google Shape;1658;p7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59" name="Google Shape;1659;p7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60" name="Google Shape;1660;p7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61" name="Google Shape;1661;p7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62" name="Google Shape;1662;p7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663" name="Google Shape;1663;p7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664" name="Google Shape;1664;p7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665" name="Google Shape;1665;p7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666" name="Google Shape;1666;p75"/>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0" name="Shape 1670"/>
        <p:cNvGrpSpPr/>
        <p:nvPr/>
      </p:nvGrpSpPr>
      <p:grpSpPr>
        <a:xfrm>
          <a:off x="0" y="0"/>
          <a:ext cx="0" cy="0"/>
          <a:chOff x="0" y="0"/>
          <a:chExt cx="0" cy="0"/>
        </a:xfrm>
      </p:grpSpPr>
      <p:sp>
        <p:nvSpPr>
          <p:cNvPr id="1671" name="Google Shape;1671;p76"/>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l">
              <a:lnSpc>
                <a:spcPct val="200000"/>
              </a:lnSpc>
              <a:spcBef>
                <a:spcPts val="60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p:txBody>
      </p:sp>
      <p:sp>
        <p:nvSpPr>
          <p:cNvPr id="1672" name="Google Shape;1672;p76"/>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Project.2 	</a:t>
            </a:r>
            <a:endParaRPr b="1" i="0" sz="2300" u="none" cap="none" strike="noStrike">
              <a:solidFill>
                <a:srgbClr val="000000"/>
              </a:solidFill>
              <a:latin typeface="Nunito"/>
              <a:ea typeface="Nunito"/>
              <a:cs typeface="Nunito"/>
              <a:sym typeface="Nunito"/>
            </a:endParaRPr>
          </a:p>
        </p:txBody>
      </p:sp>
      <p:sp>
        <p:nvSpPr>
          <p:cNvPr id="1673" name="Google Shape;1673;p7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674" name="Google Shape;1674;p76"/>
          <p:cNvGraphicFramePr/>
          <p:nvPr/>
        </p:nvGraphicFramePr>
        <p:xfrm>
          <a:off x="424312" y="1080608"/>
          <a:ext cx="3000000" cy="3000000"/>
        </p:xfrm>
        <a:graphic>
          <a:graphicData uri="http://schemas.openxmlformats.org/drawingml/2006/table">
            <a:tbl>
              <a:tblPr bandRow="1" firstRow="1">
                <a:noFill/>
                <a:tableStyleId>{C0D97EB0-2C95-48D4-9E69-177C96D0B3D4}</a:tableStyleId>
              </a:tblPr>
              <a:tblGrid>
                <a:gridCol w="374900"/>
                <a:gridCol w="2178750"/>
                <a:gridCol w="1952475"/>
                <a:gridCol w="1894625"/>
                <a:gridCol w="1894625"/>
              </a:tblGrid>
              <a:tr h="370850">
                <a:tc gridSpan="4">
                  <a:txBody>
                    <a:bodyPr/>
                    <a:lstStyle/>
                    <a:p>
                      <a:pPr indent="0" lvl="0" marL="0" marR="0" rtl="0" algn="ctr">
                        <a:lnSpc>
                          <a:spcPct val="100000"/>
                        </a:lnSpc>
                        <a:spcBef>
                          <a:spcPts val="0"/>
                        </a:spcBef>
                        <a:spcAft>
                          <a:spcPts val="0"/>
                        </a:spcAft>
                        <a:buClr>
                          <a:srgbClr val="000000"/>
                        </a:buClr>
                        <a:buSzPts val="1400"/>
                        <a:buFont typeface="Arial"/>
                        <a:buNone/>
                      </a:pPr>
                      <a:r>
                        <a:rPr b="0" lang="en-GB" sz="1400" u="none" cap="none" strike="noStrike">
                          <a:solidFill>
                            <a:srgbClr val="000000"/>
                          </a:solidFill>
                          <a:latin typeface="Times New Roman"/>
                          <a:ea typeface="Times New Roman"/>
                          <a:cs typeface="Times New Roman"/>
                          <a:sym typeface="Times New Roman"/>
                        </a:rPr>
                        <a:t>   </a:t>
                      </a:r>
                      <a:r>
                        <a:rPr b="0" lang="en-GB" sz="1400" u="none" cap="none" strike="noStrike">
                          <a:solidFill>
                            <a:srgbClr val="FFFFFF"/>
                          </a:solidFill>
                          <a:latin typeface="Times New Roman"/>
                          <a:ea typeface="Times New Roman"/>
                          <a:cs typeface="Times New Roman"/>
                          <a:sym typeface="Times New Roman"/>
                        </a:rPr>
                        <a:t> </a:t>
                      </a:r>
                      <a:r>
                        <a:rPr lang="en-GB" sz="1400" u="none" cap="none" strike="noStrike">
                          <a:solidFill>
                            <a:srgbClr val="FFFFFF"/>
                          </a:solidFill>
                          <a:latin typeface="Times New Roman"/>
                          <a:ea typeface="Times New Roman"/>
                          <a:cs typeface="Times New Roman"/>
                          <a:sym typeface="Times New Roman"/>
                        </a:rPr>
                        <a:t> </a:t>
                      </a:r>
                      <a:r>
                        <a:rPr lang="en-GB" sz="1400" u="none" cap="none" strike="noStrike">
                          <a:solidFill>
                            <a:srgbClr val="002060"/>
                          </a:solidFill>
                          <a:latin typeface="Times New Roman"/>
                          <a:ea typeface="Times New Roman"/>
                          <a:cs typeface="Times New Roman"/>
                          <a:sym typeface="Times New Roman"/>
                        </a:rPr>
                        <a:t>Idea listing for elimination of causes that create Undesired  Effect </a:t>
                      </a:r>
                      <a:endParaRPr sz="1400" u="none" cap="none" strike="noStrike">
                        <a:solidFill>
                          <a:srgbClr val="002060"/>
                        </a:solidFill>
                        <a:latin typeface="Times New Roman"/>
                        <a:ea typeface="Times New Roman"/>
                        <a:cs typeface="Times New Roman"/>
                        <a:sym typeface="Times New Roman"/>
                      </a:endParaRPr>
                    </a:p>
                  </a:txBody>
                  <a:tcPr marT="45725" marB="45725" marR="91450" marL="91450">
                    <a:solidFill>
                      <a:srgbClr val="EA9999"/>
                    </a:solidFill>
                  </a:tcPr>
                </a:tc>
                <a:tc hMerge="1"/>
                <a:tc hMerge="1"/>
                <a:tc hMerge="1"/>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solidFill>
                      <a:srgbClr val="EA9999"/>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Undesired Effect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Cause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Why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Ideas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252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1</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2</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latin typeface="Times New Roman"/>
                          <a:ea typeface="Times New Roman"/>
                          <a:cs typeface="Times New Roman"/>
                          <a:sym typeface="Times New Roman"/>
                        </a:rPr>
                        <a:t>3</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4</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5</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6</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0" marB="0" marR="0" marL="0" anchor="b">
                    <a:solidFill>
                      <a:srgbClr val="FCE5CD"/>
                    </a:solidFill>
                  </a:tcPr>
                </a:tc>
                <a:tc gridSpan="4">
                  <a:txBody>
                    <a:bodyPr/>
                    <a:lstStyle/>
                    <a:p>
                      <a:pPr indent="0" lvl="0" marL="0" marR="0" rtl="0" algn="l">
                        <a:lnSpc>
                          <a:spcPct val="100000"/>
                        </a:lnSpc>
                        <a:spcBef>
                          <a:spcPts val="0"/>
                        </a:spcBef>
                        <a:spcAft>
                          <a:spcPts val="0"/>
                        </a:spcAft>
                        <a:buClr>
                          <a:srgbClr val="000000"/>
                        </a:buClr>
                        <a:buSzPts val="1400"/>
                        <a:buFont typeface="Arial"/>
                        <a:buNone/>
                      </a:pPr>
                      <a:r>
                        <a:t/>
                      </a:r>
                      <a:endParaRPr i="1" sz="1200" u="none" cap="none" strike="noStrike">
                        <a:latin typeface="Times New Roman"/>
                        <a:ea typeface="Times New Roman"/>
                        <a:cs typeface="Times New Roman"/>
                        <a:sym typeface="Times New Roman"/>
                      </a:endParaRPr>
                    </a:p>
                  </a:txBody>
                  <a:tcPr marT="0" marB="0" marR="0" marL="0" anchor="ctr">
                    <a:solidFill>
                      <a:srgbClr val="FCE5CD"/>
                    </a:solidFill>
                  </a:tcPr>
                </a:tc>
                <a:tc hMerge="1"/>
                <a:tc hMerge="1"/>
                <a:tc hMerge="1"/>
              </a:tr>
            </a:tbl>
          </a:graphicData>
        </a:graphic>
      </p:graphicFrame>
      <p:cxnSp>
        <p:nvCxnSpPr>
          <p:cNvPr id="1675" name="Google Shape;1675;p7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76" name="Google Shape;1676;p7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77" name="Google Shape;1677;p7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78" name="Google Shape;1678;p7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79" name="Google Shape;1679;p7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680" name="Google Shape;1680;p7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681" name="Google Shape;1681;p7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682" name="Google Shape;1682;p7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683" name="Google Shape;1683;p76"/>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7" name="Shape 1687"/>
        <p:cNvGrpSpPr/>
        <p:nvPr/>
      </p:nvGrpSpPr>
      <p:grpSpPr>
        <a:xfrm>
          <a:off x="0" y="0"/>
          <a:ext cx="0" cy="0"/>
          <a:chOff x="0" y="0"/>
          <a:chExt cx="0" cy="0"/>
        </a:xfrm>
      </p:grpSpPr>
      <p:sp>
        <p:nvSpPr>
          <p:cNvPr id="1688" name="Google Shape;1688;p77"/>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l">
              <a:lnSpc>
                <a:spcPct val="200000"/>
              </a:lnSpc>
              <a:spcBef>
                <a:spcPts val="60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p:txBody>
      </p:sp>
      <p:sp>
        <p:nvSpPr>
          <p:cNvPr id="1689" name="Google Shape;1689;p77"/>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Project.3 	</a:t>
            </a:r>
            <a:endParaRPr b="1" i="0" sz="2300" u="none" cap="none" strike="noStrike">
              <a:solidFill>
                <a:srgbClr val="000000"/>
              </a:solidFill>
              <a:latin typeface="Nunito"/>
              <a:ea typeface="Nunito"/>
              <a:cs typeface="Nunito"/>
              <a:sym typeface="Nunito"/>
            </a:endParaRPr>
          </a:p>
        </p:txBody>
      </p:sp>
      <p:sp>
        <p:nvSpPr>
          <p:cNvPr id="1690" name="Google Shape;1690;p7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691" name="Google Shape;1691;p77"/>
          <p:cNvGraphicFramePr/>
          <p:nvPr/>
        </p:nvGraphicFramePr>
        <p:xfrm>
          <a:off x="394562" y="1089888"/>
          <a:ext cx="3000000" cy="3000000"/>
        </p:xfrm>
        <a:graphic>
          <a:graphicData uri="http://schemas.openxmlformats.org/drawingml/2006/table">
            <a:tbl>
              <a:tblPr bandRow="1" firstRow="1">
                <a:noFill/>
                <a:tableStyleId>{C0D97EB0-2C95-48D4-9E69-177C96D0B3D4}</a:tableStyleId>
              </a:tblPr>
              <a:tblGrid>
                <a:gridCol w="489350"/>
                <a:gridCol w="2843925"/>
                <a:gridCol w="2548550"/>
                <a:gridCol w="2473050"/>
              </a:tblGrid>
              <a:tr h="382400">
                <a:tc gridSpan="4">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rgbClr val="FFFFFF"/>
                          </a:solidFill>
                          <a:latin typeface="Avenir"/>
                          <a:ea typeface="Avenir"/>
                          <a:cs typeface="Avenir"/>
                          <a:sym typeface="Avenir"/>
                        </a:rPr>
                        <a:t>Input –Process -Output</a:t>
                      </a:r>
                      <a:endParaRPr sz="1400" u="none" cap="none" strike="noStrike"/>
                    </a:p>
                  </a:txBody>
                  <a:tcPr marT="45725" marB="45725" marR="91450" marL="91450" anchor="ctr">
                    <a:solidFill>
                      <a:srgbClr val="EA9999"/>
                    </a:solidFill>
                  </a:tcPr>
                </a:tc>
                <a:tc hMerge="1"/>
                <a:tc hMerge="1"/>
                <a:tc hMerge="1"/>
              </a:tr>
              <a:tr h="382400">
                <a:tc>
                  <a:txBody>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Input </a:t>
                      </a:r>
                      <a:endParaRPr sz="1400" u="none" cap="none" strike="noStrike"/>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Avenir"/>
                          <a:ea typeface="Avenir"/>
                          <a:cs typeface="Avenir"/>
                          <a:sym typeface="Avenir"/>
                        </a:rPr>
                        <a:t>P</a:t>
                      </a:r>
                      <a:r>
                        <a:rPr lang="en-GB" sz="1400" u="none" cap="none" strike="noStrike">
                          <a:solidFill>
                            <a:srgbClr val="000000"/>
                          </a:solidFill>
                          <a:latin typeface="Avenir"/>
                          <a:ea typeface="Avenir"/>
                          <a:cs typeface="Avenir"/>
                          <a:sym typeface="Avenir"/>
                        </a:rPr>
                        <a:t>rocess </a:t>
                      </a:r>
                      <a:endParaRPr sz="1400" u="none" cap="none" strike="noStrike"/>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Avenir"/>
                          <a:ea typeface="Avenir"/>
                          <a:cs typeface="Avenir"/>
                          <a:sym typeface="Avenir"/>
                        </a:rPr>
                        <a:t>O</a:t>
                      </a:r>
                      <a:r>
                        <a:rPr lang="en-GB" sz="1400" u="none" cap="none" strike="noStrike">
                          <a:solidFill>
                            <a:srgbClr val="000000"/>
                          </a:solidFill>
                          <a:latin typeface="Avenir"/>
                          <a:ea typeface="Avenir"/>
                          <a:cs typeface="Avenir"/>
                          <a:sym typeface="Avenir"/>
                        </a:rPr>
                        <a:t>utput</a:t>
                      </a:r>
                      <a:endParaRPr sz="1400" u="none" cap="none" strike="noStrike"/>
                    </a:p>
                  </a:txBody>
                  <a:tcPr marT="45725" marB="45725" marR="91450" marL="91450" anchor="ctr">
                    <a:solidFill>
                      <a:srgbClr val="FCE5CD"/>
                    </a:solidFill>
                  </a:tcPr>
                </a:tc>
              </a:tr>
              <a:tr h="38240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1</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8240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2</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8240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3</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8240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4</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8240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5</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8240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6</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44000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gridSpan="3">
                  <a:txBody>
                    <a:bodyPr/>
                    <a:lstStyle/>
                    <a:p>
                      <a:pPr indent="0" lvl="0" marL="0" marR="0" rtl="0" algn="l">
                        <a:lnSpc>
                          <a:spcPct val="100000"/>
                        </a:lnSpc>
                        <a:spcBef>
                          <a:spcPts val="0"/>
                        </a:spcBef>
                        <a:spcAft>
                          <a:spcPts val="0"/>
                        </a:spcAft>
                        <a:buClr>
                          <a:srgbClr val="000000"/>
                        </a:buClr>
                        <a:buSzPts val="1400"/>
                        <a:buFont typeface="Arial"/>
                        <a:buNone/>
                      </a:pPr>
                      <a:r>
                        <a:rPr i="1" lang="en-GB" sz="1400" u="none" cap="none" strike="noStrike">
                          <a:latin typeface="Times New Roman"/>
                          <a:ea typeface="Times New Roman"/>
                          <a:cs typeface="Times New Roman"/>
                          <a:sym typeface="Times New Roman"/>
                        </a:rPr>
                        <a:t>As you complete this exercise, you may start getting ideas to improve the inputs that may not be right or proper or incorrect </a:t>
                      </a:r>
                      <a:endParaRPr sz="1400" u="none" cap="none" strike="noStrike"/>
                    </a:p>
                  </a:txBody>
                  <a:tcPr marT="0" marB="0" marR="0" marL="0" anchor="ctr">
                    <a:solidFill>
                      <a:srgbClr val="FCE5CD"/>
                    </a:solidFill>
                  </a:tcPr>
                </a:tc>
                <a:tc hMerge="1"/>
                <a:tc hMerge="1"/>
              </a:tr>
            </a:tbl>
          </a:graphicData>
        </a:graphic>
      </p:graphicFrame>
      <p:cxnSp>
        <p:nvCxnSpPr>
          <p:cNvPr id="1692" name="Google Shape;1692;p7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93" name="Google Shape;1693;p7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94" name="Google Shape;1694;p7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695" name="Google Shape;1695;p7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696" name="Google Shape;1696;p7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697" name="Google Shape;1697;p7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698" name="Google Shape;1698;p7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699" name="Google Shape;1699;p7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700" name="Google Shape;1700;p77"/>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4" name="Shape 1704"/>
        <p:cNvGrpSpPr/>
        <p:nvPr/>
      </p:nvGrpSpPr>
      <p:grpSpPr>
        <a:xfrm>
          <a:off x="0" y="0"/>
          <a:ext cx="0" cy="0"/>
          <a:chOff x="0" y="0"/>
          <a:chExt cx="0" cy="0"/>
        </a:xfrm>
      </p:grpSpPr>
      <p:sp>
        <p:nvSpPr>
          <p:cNvPr id="1705" name="Google Shape;1705;p78"/>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a:p>
            <a:pPr indent="0" lvl="0" marL="0" marR="0" rtl="0" algn="l">
              <a:lnSpc>
                <a:spcPct val="200000"/>
              </a:lnSpc>
              <a:spcBef>
                <a:spcPts val="600"/>
              </a:spcBef>
              <a:spcAft>
                <a:spcPts val="0"/>
              </a:spcAft>
              <a:buClr>
                <a:srgbClr val="000000"/>
              </a:buClr>
              <a:buSzPts val="3067"/>
              <a:buFont typeface="Arial"/>
              <a:buNone/>
            </a:pPr>
            <a:r>
              <a:t/>
            </a:r>
            <a:endParaRPr b="1" i="0" sz="3067" u="none" cap="none" strike="noStrike">
              <a:solidFill>
                <a:srgbClr val="151616"/>
              </a:solidFill>
              <a:latin typeface="Nunito"/>
              <a:ea typeface="Nunito"/>
              <a:cs typeface="Nunito"/>
              <a:sym typeface="Nunito"/>
            </a:endParaRPr>
          </a:p>
        </p:txBody>
      </p:sp>
      <p:sp>
        <p:nvSpPr>
          <p:cNvPr id="1706" name="Google Shape;1706;p78"/>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Project.3 	</a:t>
            </a:r>
            <a:endParaRPr b="1" i="0" sz="2300" u="none" cap="none" strike="noStrike">
              <a:solidFill>
                <a:srgbClr val="000000"/>
              </a:solidFill>
              <a:latin typeface="Nunito"/>
              <a:ea typeface="Nunito"/>
              <a:cs typeface="Nunito"/>
              <a:sym typeface="Nunito"/>
            </a:endParaRPr>
          </a:p>
        </p:txBody>
      </p:sp>
      <p:sp>
        <p:nvSpPr>
          <p:cNvPr id="1707" name="Google Shape;1707;p7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708" name="Google Shape;1708;p78"/>
          <p:cNvGraphicFramePr/>
          <p:nvPr/>
        </p:nvGraphicFramePr>
        <p:xfrm>
          <a:off x="394562" y="1089888"/>
          <a:ext cx="3000000" cy="3000000"/>
        </p:xfrm>
        <a:graphic>
          <a:graphicData uri="http://schemas.openxmlformats.org/drawingml/2006/table">
            <a:tbl>
              <a:tblPr bandRow="1" firstRow="1">
                <a:noFill/>
                <a:tableStyleId>{C0D97EB0-2C95-48D4-9E69-177C96D0B3D4}</a:tableStyleId>
              </a:tblPr>
              <a:tblGrid>
                <a:gridCol w="377575"/>
                <a:gridCol w="2194375"/>
                <a:gridCol w="1966475"/>
                <a:gridCol w="1908225"/>
                <a:gridCol w="1908225"/>
              </a:tblGrid>
              <a:tr h="370850">
                <a:tc gridSpan="5">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rgbClr val="FFFFFF"/>
                          </a:solidFill>
                          <a:latin typeface="Avenir"/>
                          <a:ea typeface="Avenir"/>
                          <a:cs typeface="Avenir"/>
                          <a:sym typeface="Avenir"/>
                        </a:rPr>
                        <a:t>Input –Process –</a:t>
                      </a:r>
                      <a:r>
                        <a:rPr lang="en-GB" sz="1400" u="none" cap="none" strike="noStrike">
                          <a:solidFill>
                            <a:schemeClr val="dk1"/>
                          </a:solidFill>
                          <a:latin typeface="Avenir"/>
                          <a:ea typeface="Avenir"/>
                          <a:cs typeface="Avenir"/>
                          <a:sym typeface="Avenir"/>
                        </a:rPr>
                        <a:t>Output 🡪 </a:t>
                      </a:r>
                      <a:r>
                        <a:rPr b="0" lang="en-GB" sz="1400" u="none" cap="none" strike="noStrike">
                          <a:solidFill>
                            <a:schemeClr val="dk1"/>
                          </a:solidFill>
                          <a:latin typeface="Times New Roman"/>
                          <a:ea typeface="Times New Roman"/>
                          <a:cs typeface="Times New Roman"/>
                          <a:sym typeface="Times New Roman"/>
                        </a:rPr>
                        <a:t>I</a:t>
                      </a:r>
                      <a:r>
                        <a:rPr lang="en-GB" sz="1400" u="none" cap="none" strike="noStrike">
                          <a:solidFill>
                            <a:schemeClr val="dk1"/>
                          </a:solidFill>
                          <a:latin typeface="Times New Roman"/>
                          <a:ea typeface="Times New Roman"/>
                          <a:cs typeface="Times New Roman"/>
                          <a:sym typeface="Times New Roman"/>
                        </a:rPr>
                        <a:t>dea listing to Improve the input quality &amp;/or process</a:t>
                      </a:r>
                      <a:endParaRPr sz="1400" u="none" cap="none" strike="noStrike">
                        <a:solidFill>
                          <a:schemeClr val="dk1"/>
                        </a:solidFill>
                      </a:endParaRPr>
                    </a:p>
                  </a:txBody>
                  <a:tcPr marT="45725" marB="45725" marR="91450" marL="91450" anchor="ctr">
                    <a:solidFill>
                      <a:srgbClr val="EA9999"/>
                    </a:solidFill>
                  </a:tcPr>
                </a:tc>
                <a:tc hMerge="1"/>
                <a:tc hMerge="1"/>
                <a:tc hMerge="1"/>
                <a:tc hMerge="1"/>
              </a:tr>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Input </a:t>
                      </a:r>
                      <a:endParaRPr sz="1400" u="none" cap="none" strike="noStrike"/>
                    </a:p>
                  </a:txBody>
                  <a:tcPr marT="0" marB="0" marR="0" marL="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Avenir"/>
                          <a:ea typeface="Avenir"/>
                          <a:cs typeface="Avenir"/>
                          <a:sym typeface="Avenir"/>
                        </a:rPr>
                        <a:t>P</a:t>
                      </a:r>
                      <a:r>
                        <a:rPr lang="en-GB" sz="1400" u="none" cap="none" strike="noStrike">
                          <a:solidFill>
                            <a:srgbClr val="000000"/>
                          </a:solidFill>
                          <a:latin typeface="Avenir"/>
                          <a:ea typeface="Avenir"/>
                          <a:cs typeface="Avenir"/>
                          <a:sym typeface="Avenir"/>
                        </a:rPr>
                        <a:t>rocess </a:t>
                      </a:r>
                      <a:endParaRPr sz="1400" u="none" cap="none" strike="noStrike"/>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ideas to improve </a:t>
                      </a:r>
                      <a:endParaRPr sz="1400" u="none" cap="none" strike="noStrike"/>
                    </a:p>
                  </a:txBody>
                  <a:tcPr marT="45725" marB="45725" marR="91450" marL="91450" anchor="ctr">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Avenir"/>
                          <a:ea typeface="Avenir"/>
                          <a:cs typeface="Avenir"/>
                          <a:sym typeface="Avenir"/>
                        </a:rPr>
                        <a:t>O</a:t>
                      </a:r>
                      <a:r>
                        <a:rPr lang="en-GB" sz="1400" u="none" cap="none" strike="noStrike">
                          <a:solidFill>
                            <a:srgbClr val="000000"/>
                          </a:solidFill>
                          <a:latin typeface="Avenir"/>
                          <a:ea typeface="Avenir"/>
                          <a:cs typeface="Avenir"/>
                          <a:sym typeface="Avenir"/>
                        </a:rPr>
                        <a:t>utput</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1</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2</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FFFFFF"/>
                        </a:solidFill>
                        <a:latin typeface="Avenir"/>
                        <a:ea typeface="Avenir"/>
                        <a:cs typeface="Avenir"/>
                        <a:sym typeface="Avenir"/>
                      </a:endParaRPr>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3</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4</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5</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venir"/>
                          <a:ea typeface="Avenir"/>
                          <a:cs typeface="Avenir"/>
                          <a:sym typeface="Avenir"/>
                        </a:rPr>
                        <a:t>6</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solidFill>
                      <a:srgbClr val="FCE5CD"/>
                    </a:solidFill>
                  </a:tcPr>
                </a:tc>
              </a:tr>
              <a:tr h="37085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0" marB="0" marR="0" marL="0" anchor="ctr">
                    <a:solidFill>
                      <a:srgbClr val="FCE5CD"/>
                    </a:solidFill>
                  </a:tcPr>
                </a:tc>
                <a:tc gridSpan="4">
                  <a:txBody>
                    <a:bodyPr/>
                    <a:lstStyle/>
                    <a:p>
                      <a:pPr indent="0" lvl="0" marL="0" marR="0" rtl="0" algn="l">
                        <a:lnSpc>
                          <a:spcPct val="100000"/>
                        </a:lnSpc>
                        <a:spcBef>
                          <a:spcPts val="0"/>
                        </a:spcBef>
                        <a:spcAft>
                          <a:spcPts val="0"/>
                        </a:spcAft>
                        <a:buClr>
                          <a:srgbClr val="000000"/>
                        </a:buClr>
                        <a:buSzPts val="1400"/>
                        <a:buFont typeface="Arial"/>
                        <a:buNone/>
                      </a:pPr>
                      <a:r>
                        <a:t/>
                      </a:r>
                      <a:endParaRPr i="1" sz="1400" u="none" cap="none" strike="noStrike">
                        <a:latin typeface="Times New Roman"/>
                        <a:ea typeface="Times New Roman"/>
                        <a:cs typeface="Times New Roman"/>
                        <a:sym typeface="Times New Roman"/>
                      </a:endParaRPr>
                    </a:p>
                  </a:txBody>
                  <a:tcPr marT="0" marB="0" marR="0" marL="0" anchor="ctr">
                    <a:solidFill>
                      <a:srgbClr val="FCE5CD"/>
                    </a:solidFill>
                  </a:tcPr>
                </a:tc>
                <a:tc hMerge="1"/>
                <a:tc hMerge="1"/>
                <a:tc hMerge="1"/>
              </a:tr>
            </a:tbl>
          </a:graphicData>
        </a:graphic>
      </p:graphicFrame>
      <p:cxnSp>
        <p:nvCxnSpPr>
          <p:cNvPr id="1709" name="Google Shape;1709;p7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10" name="Google Shape;1710;p7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11" name="Google Shape;1711;p7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12" name="Google Shape;1712;p7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13" name="Google Shape;1713;p7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714" name="Google Shape;1714;p7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715" name="Google Shape;1715;p7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716" name="Google Shape;1716;p7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717" name="Google Shape;1717;p78"/>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sp>
        <p:nvSpPr>
          <p:cNvPr id="1722" name="Google Shape;1722;p7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graphicFrame>
        <p:nvGraphicFramePr>
          <p:cNvPr id="1723" name="Google Shape;1723;p79"/>
          <p:cNvGraphicFramePr/>
          <p:nvPr/>
        </p:nvGraphicFramePr>
        <p:xfrm>
          <a:off x="370566" y="968552"/>
          <a:ext cx="3000000" cy="3000000"/>
        </p:xfrm>
        <a:graphic>
          <a:graphicData uri="http://schemas.openxmlformats.org/drawingml/2006/table">
            <a:tbl>
              <a:tblPr>
                <a:noFill/>
                <a:tableStyleId>{AD230DA4-6E75-46B7-ADC5-2C4373653339}</a:tableStyleId>
              </a:tblPr>
              <a:tblGrid>
                <a:gridCol w="2094150"/>
                <a:gridCol w="2181775"/>
                <a:gridCol w="2024050"/>
                <a:gridCol w="2102900"/>
              </a:tblGrid>
              <a:tr h="416125">
                <a:tc gridSpan="4">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                                                         9 Box Grid – Systems of Systems</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hMerge="1"/>
                <a:tc hMerge="1"/>
              </a:tr>
              <a:tr h="786525">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Super Systems</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1088725">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System</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989600">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Sub Systems</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505300">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 </a:t>
                      </a:r>
                      <a:r>
                        <a:rPr b="1" i="1" lang="en-GB" sz="1200" u="none" cap="none" strike="noStrike">
                          <a:solidFill>
                            <a:schemeClr val="lt1"/>
                          </a:solidFill>
                          <a:latin typeface="Times New Roman"/>
                          <a:ea typeface="Times New Roman"/>
                          <a:cs typeface="Times New Roman"/>
                          <a:sym typeface="Times New Roman"/>
                        </a:rPr>
                        <a:t>Note: The future may give some ideas for the present </a:t>
                      </a:r>
                      <a:endParaRPr b="1" i="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Past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Present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GB" sz="1600" u="none" cap="none" strike="noStrike">
                          <a:solidFill>
                            <a:schemeClr val="lt1"/>
                          </a:solidFill>
                          <a:latin typeface="Times New Roman"/>
                          <a:ea typeface="Times New Roman"/>
                          <a:cs typeface="Times New Roman"/>
                          <a:sym typeface="Times New Roman"/>
                        </a:rPr>
                        <a:t>Future </a:t>
                      </a:r>
                      <a:endParaRPr b="1" sz="1600" u="none" cap="none" strike="noStrike">
                        <a:solidFill>
                          <a:schemeClr val="lt1"/>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bl>
          </a:graphicData>
        </a:graphic>
      </p:graphicFrame>
      <p:sp>
        <p:nvSpPr>
          <p:cNvPr id="1724" name="Google Shape;1724;p79"/>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System Perspective for your Project.4 	</a:t>
            </a:r>
            <a:endParaRPr b="1" i="0" sz="2300" u="none" cap="none" strike="noStrike">
              <a:solidFill>
                <a:srgbClr val="000000"/>
              </a:solidFill>
              <a:latin typeface="Nunito"/>
              <a:ea typeface="Nunito"/>
              <a:cs typeface="Nunito"/>
              <a:sym typeface="Nunito"/>
            </a:endParaRPr>
          </a:p>
        </p:txBody>
      </p:sp>
      <p:cxnSp>
        <p:nvCxnSpPr>
          <p:cNvPr id="1725" name="Google Shape;1725;p7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26" name="Google Shape;1726;p7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27" name="Google Shape;1727;p7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28" name="Google Shape;1728;p7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29" name="Google Shape;1729;p7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730" name="Google Shape;1730;p7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731" name="Google Shape;1731;p7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732" name="Google Shape;1732;p7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733" name="Google Shape;1733;p79"/>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8"/>
          <p:cNvSpPr txBox="1"/>
          <p:nvPr/>
        </p:nvSpPr>
        <p:spPr>
          <a:xfrm>
            <a:off x="3735700" y="1100375"/>
            <a:ext cx="5345100" cy="3573300"/>
          </a:xfrm>
          <a:prstGeom prst="rect">
            <a:avLst/>
          </a:prstGeom>
          <a:noFill/>
          <a:ln>
            <a:noFill/>
          </a:ln>
        </p:spPr>
        <p:txBody>
          <a:bodyPr anchorCtr="0" anchor="t" bIns="91425" lIns="91425" spcFirstLastPara="1" rIns="91425" wrap="square" tIns="91425">
            <a:noAutofit/>
          </a:bodyPr>
          <a:lstStyle/>
          <a:p>
            <a:pPr indent="0" lvl="0" marL="457200" marR="0" rtl="0" algn="l">
              <a:lnSpc>
                <a:spcPct val="200000"/>
              </a:lnSpc>
              <a:spcBef>
                <a:spcPts val="600"/>
              </a:spcBef>
              <a:spcAft>
                <a:spcPts val="0"/>
              </a:spcAft>
              <a:buClr>
                <a:srgbClr val="000000"/>
              </a:buClr>
              <a:buSzPts val="1400"/>
              <a:buFont typeface="Arial"/>
              <a:buNone/>
            </a:pPr>
            <a:r>
              <a:rPr b="1" i="0" lang="en-GB" sz="1400" u="sng" cap="none" strike="noStrike">
                <a:solidFill>
                  <a:srgbClr val="151616"/>
                </a:solidFill>
                <a:latin typeface="Times New Roman"/>
                <a:ea typeface="Times New Roman"/>
                <a:cs typeface="Times New Roman"/>
                <a:sym typeface="Times New Roman"/>
              </a:rPr>
              <a:t>Definition</a:t>
            </a:r>
            <a:endParaRPr b="1" i="0" sz="1400" u="sng" cap="none" strike="noStrike">
              <a:solidFill>
                <a:srgbClr val="151616"/>
              </a:solidFill>
              <a:latin typeface="Times New Roman"/>
              <a:ea typeface="Times New Roman"/>
              <a:cs typeface="Times New Roman"/>
              <a:sym typeface="Times New Roman"/>
            </a:endParaRPr>
          </a:p>
          <a:p>
            <a:pPr indent="0" lvl="0" marL="457200" marR="0" rtl="0" algn="l">
              <a:lnSpc>
                <a:spcPct val="115000"/>
              </a:lnSpc>
              <a:spcBef>
                <a:spcPts val="600"/>
              </a:spcBef>
              <a:spcAft>
                <a:spcPts val="0"/>
              </a:spcAft>
              <a:buClr>
                <a:srgbClr val="000000"/>
              </a:buClr>
              <a:buSzPts val="1150"/>
              <a:buFont typeface="Arial"/>
              <a:buNone/>
            </a:pPr>
            <a:r>
              <a:rPr b="0" i="0" lang="en-GB" sz="1150" u="none" cap="none" strike="noStrike">
                <a:solidFill>
                  <a:srgbClr val="202122"/>
                </a:solidFill>
                <a:highlight>
                  <a:srgbClr val="FFFFFF"/>
                </a:highlight>
                <a:latin typeface="Times New Roman"/>
                <a:ea typeface="Times New Roman"/>
                <a:cs typeface="Times New Roman"/>
                <a:sym typeface="Times New Roman"/>
              </a:rPr>
              <a:t> </a:t>
            </a:r>
            <a:r>
              <a:rPr b="1" i="0" lang="en-GB" sz="1450" u="none" cap="none" strike="noStrike">
                <a:solidFill>
                  <a:srgbClr val="202122"/>
                </a:solidFill>
                <a:latin typeface="Times New Roman"/>
                <a:ea typeface="Times New Roman"/>
                <a:cs typeface="Times New Roman"/>
                <a:sym typeface="Times New Roman"/>
              </a:rPr>
              <a:t>Community</a:t>
            </a:r>
            <a:r>
              <a:rPr b="0" i="0" lang="en-GB" sz="1450" u="none" cap="none" strike="noStrike">
                <a:solidFill>
                  <a:srgbClr val="202122"/>
                </a:solidFill>
                <a:highlight>
                  <a:srgbClr val="FFFFFF"/>
                </a:highlight>
                <a:latin typeface="Times New Roman"/>
                <a:ea typeface="Times New Roman"/>
                <a:cs typeface="Times New Roman"/>
                <a:sym typeface="Times New Roman"/>
              </a:rPr>
              <a:t> is a </a:t>
            </a:r>
            <a:r>
              <a:rPr b="0" i="0" lang="en-GB" sz="1450" u="none" cap="none" strike="noStrike">
                <a:solidFill>
                  <a:srgbClr val="0B0080"/>
                </a:solidFill>
                <a:uFill>
                  <a:noFill/>
                </a:uFill>
                <a:latin typeface="Times New Roman"/>
                <a:ea typeface="Times New Roman"/>
                <a:cs typeface="Times New Roman"/>
                <a:sym typeface="Times New Roman"/>
                <a:hlinkClick r:id="rId3">
                  <a:extLst>
                    <a:ext uri="{A12FA001-AC4F-418D-AE19-62706E023703}">
                      <ahyp:hlinkClr val="tx"/>
                    </a:ext>
                  </a:extLst>
                </a:hlinkClick>
              </a:rPr>
              <a:t>social unit</a:t>
            </a:r>
            <a:r>
              <a:rPr b="0" i="0" lang="en-GB" sz="1450" u="none" cap="none" strike="noStrike">
                <a:solidFill>
                  <a:srgbClr val="202122"/>
                </a:solidFill>
                <a:highlight>
                  <a:srgbClr val="FFFFFF"/>
                </a:highlight>
                <a:latin typeface="Times New Roman"/>
                <a:ea typeface="Times New Roman"/>
                <a:cs typeface="Times New Roman"/>
                <a:sym typeface="Times New Roman"/>
              </a:rPr>
              <a:t> (a group of living beings) with commonality such as </a:t>
            </a:r>
            <a:r>
              <a:rPr b="0" i="0" lang="en-GB" sz="1450" u="none" cap="none" strike="noStrike">
                <a:solidFill>
                  <a:srgbClr val="0B0080"/>
                </a:solidFill>
                <a:uFill>
                  <a:noFill/>
                </a:uFill>
                <a:latin typeface="Times New Roman"/>
                <a:ea typeface="Times New Roman"/>
                <a:cs typeface="Times New Roman"/>
                <a:sym typeface="Times New Roman"/>
                <a:hlinkClick r:id="rId4">
                  <a:extLst>
                    <a:ext uri="{A12FA001-AC4F-418D-AE19-62706E023703}">
                      <ahyp:hlinkClr val="tx"/>
                    </a:ext>
                  </a:extLst>
                </a:hlinkClick>
              </a:rPr>
              <a:t>norms</a:t>
            </a:r>
            <a:r>
              <a:rPr b="0" i="0" lang="en-GB" sz="1450" u="none" cap="none" strike="noStrike">
                <a:solidFill>
                  <a:srgbClr val="202122"/>
                </a:solidFill>
                <a:highlight>
                  <a:srgbClr val="FFFFFF"/>
                </a:highlight>
                <a:latin typeface="Times New Roman"/>
                <a:ea typeface="Times New Roman"/>
                <a:cs typeface="Times New Roman"/>
                <a:sym typeface="Times New Roman"/>
              </a:rPr>
              <a:t>, </a:t>
            </a:r>
            <a:r>
              <a:rPr b="0" i="0" lang="en-GB" sz="1450" u="none" cap="none" strike="noStrike">
                <a:solidFill>
                  <a:srgbClr val="202122"/>
                </a:solidFill>
                <a:latin typeface="Times New Roman"/>
                <a:ea typeface="Times New Roman"/>
                <a:cs typeface="Times New Roman"/>
                <a:sym typeface="Times New Roman"/>
              </a:rPr>
              <a:t>age</a:t>
            </a:r>
            <a:r>
              <a:rPr b="0" i="0" lang="en-GB" sz="1450" u="none" cap="none" strike="noStrike">
                <a:solidFill>
                  <a:srgbClr val="202122"/>
                </a:solidFill>
                <a:highlight>
                  <a:srgbClr val="FFFFFF"/>
                </a:highlight>
                <a:latin typeface="Times New Roman"/>
                <a:ea typeface="Times New Roman"/>
                <a:cs typeface="Times New Roman"/>
                <a:sym typeface="Times New Roman"/>
              </a:rPr>
              <a:t>, </a:t>
            </a:r>
            <a:r>
              <a:rPr b="0" i="0" lang="en-GB" sz="1450" u="none" cap="none" strike="noStrike">
                <a:solidFill>
                  <a:srgbClr val="0B0080"/>
                </a:solidFill>
                <a:uFill>
                  <a:noFill/>
                </a:uFill>
                <a:latin typeface="Times New Roman"/>
                <a:ea typeface="Times New Roman"/>
                <a:cs typeface="Times New Roman"/>
                <a:sym typeface="Times New Roman"/>
                <a:hlinkClick r:id="rId5">
                  <a:extLst>
                    <a:ext uri="{A12FA001-AC4F-418D-AE19-62706E023703}">
                      <ahyp:hlinkClr val="tx"/>
                    </a:ext>
                  </a:extLst>
                </a:hlinkClick>
              </a:rPr>
              <a:t>values</a:t>
            </a:r>
            <a:r>
              <a:rPr b="0" i="0" lang="en-GB" sz="1450" u="none" cap="none" strike="noStrike">
                <a:solidFill>
                  <a:srgbClr val="202122"/>
                </a:solidFill>
                <a:highlight>
                  <a:srgbClr val="FFFFFF"/>
                </a:highlight>
                <a:latin typeface="Times New Roman"/>
                <a:ea typeface="Times New Roman"/>
                <a:cs typeface="Times New Roman"/>
                <a:sym typeface="Times New Roman"/>
              </a:rPr>
              <a:t>, language, </a:t>
            </a:r>
            <a:r>
              <a:rPr b="0" i="0" lang="en-GB" sz="1450" u="none" cap="none" strike="noStrike">
                <a:solidFill>
                  <a:srgbClr val="0B0080"/>
                </a:solidFill>
                <a:uFill>
                  <a:noFill/>
                </a:uFill>
                <a:latin typeface="Times New Roman"/>
                <a:ea typeface="Times New Roman"/>
                <a:cs typeface="Times New Roman"/>
                <a:sym typeface="Times New Roman"/>
                <a:hlinkClick r:id="rId6">
                  <a:extLst>
                    <a:ext uri="{A12FA001-AC4F-418D-AE19-62706E023703}">
                      <ahyp:hlinkClr val="tx"/>
                    </a:ext>
                  </a:extLst>
                </a:hlinkClick>
              </a:rPr>
              <a:t>customs</a:t>
            </a:r>
            <a:r>
              <a:rPr b="0" i="0" lang="en-GB" sz="1450" u="none" cap="none" strike="noStrike">
                <a:solidFill>
                  <a:srgbClr val="202122"/>
                </a:solidFill>
                <a:highlight>
                  <a:srgbClr val="FFFFFF"/>
                </a:highlight>
                <a:latin typeface="Times New Roman"/>
                <a:ea typeface="Times New Roman"/>
                <a:cs typeface="Times New Roman"/>
                <a:sym typeface="Times New Roman"/>
              </a:rPr>
              <a:t>, or </a:t>
            </a:r>
            <a:r>
              <a:rPr b="0" i="0" lang="en-GB" sz="1450" u="none" cap="none" strike="noStrike">
                <a:solidFill>
                  <a:srgbClr val="0B0080"/>
                </a:solidFill>
                <a:uFill>
                  <a:noFill/>
                </a:uFill>
                <a:latin typeface="Times New Roman"/>
                <a:ea typeface="Times New Roman"/>
                <a:cs typeface="Times New Roman"/>
                <a:sym typeface="Times New Roman"/>
                <a:hlinkClick r:id="rId7">
                  <a:extLst>
                    <a:ext uri="{A12FA001-AC4F-418D-AE19-62706E023703}">
                      <ahyp:hlinkClr val="tx"/>
                    </a:ext>
                  </a:extLst>
                </a:hlinkClick>
              </a:rPr>
              <a:t>identity</a:t>
            </a:r>
            <a:r>
              <a:rPr b="0" i="0" lang="en-GB" sz="1450" u="none" cap="none" strike="noStrike">
                <a:solidFill>
                  <a:srgbClr val="202122"/>
                </a:solidFill>
                <a:highlight>
                  <a:srgbClr val="FFFFFF"/>
                </a:highlight>
                <a:latin typeface="Times New Roman"/>
                <a:ea typeface="Times New Roman"/>
                <a:cs typeface="Times New Roman"/>
                <a:sym typeface="Times New Roman"/>
              </a:rPr>
              <a:t>. </a:t>
            </a:r>
            <a:endParaRPr b="0" i="0" sz="1450" u="none" cap="none" strike="noStrike">
              <a:solidFill>
                <a:srgbClr val="202122"/>
              </a:solidFill>
              <a:highlight>
                <a:srgbClr val="FFFFFF"/>
              </a:highlight>
              <a:latin typeface="Times New Roman"/>
              <a:ea typeface="Times New Roman"/>
              <a:cs typeface="Times New Roman"/>
              <a:sym typeface="Times New Roman"/>
            </a:endParaRPr>
          </a:p>
          <a:p>
            <a:pPr indent="0" lvl="0" marL="457200" marR="0" rtl="0" algn="l">
              <a:lnSpc>
                <a:spcPct val="115000"/>
              </a:lnSpc>
              <a:spcBef>
                <a:spcPts val="600"/>
              </a:spcBef>
              <a:spcAft>
                <a:spcPts val="0"/>
              </a:spcAft>
              <a:buClr>
                <a:srgbClr val="000000"/>
              </a:buClr>
              <a:buSzPts val="1450"/>
              <a:buFont typeface="Arial"/>
              <a:buNone/>
            </a:pPr>
            <a:r>
              <a:t/>
            </a:r>
            <a:endParaRPr b="0" i="0" sz="1450" u="none" cap="none" strike="noStrike">
              <a:solidFill>
                <a:srgbClr val="202122"/>
              </a:solidFill>
              <a:highlight>
                <a:srgbClr val="FFFFFF"/>
              </a:highlight>
              <a:latin typeface="Times New Roman"/>
              <a:ea typeface="Times New Roman"/>
              <a:cs typeface="Times New Roman"/>
              <a:sym typeface="Times New Roman"/>
            </a:endParaRPr>
          </a:p>
          <a:p>
            <a:pPr indent="0" lvl="0" marL="457200" marR="0" rtl="0" algn="l">
              <a:lnSpc>
                <a:spcPct val="115000"/>
              </a:lnSpc>
              <a:spcBef>
                <a:spcPts val="600"/>
              </a:spcBef>
              <a:spcAft>
                <a:spcPts val="0"/>
              </a:spcAft>
              <a:buClr>
                <a:srgbClr val="000000"/>
              </a:buClr>
              <a:buSzPts val="1450"/>
              <a:buFont typeface="Arial"/>
              <a:buNone/>
            </a:pPr>
            <a:r>
              <a:rPr b="0" i="0" lang="en-GB" sz="1450" u="none" cap="none" strike="noStrike">
                <a:solidFill>
                  <a:srgbClr val="202122"/>
                </a:solidFill>
                <a:highlight>
                  <a:srgbClr val="FFFFFF"/>
                </a:highlight>
                <a:latin typeface="Times New Roman"/>
                <a:ea typeface="Times New Roman"/>
                <a:cs typeface="Times New Roman"/>
                <a:sym typeface="Times New Roman"/>
              </a:rPr>
              <a:t>Communities may share a sense of </a:t>
            </a:r>
            <a:r>
              <a:rPr b="0" i="0" lang="en-GB" sz="1450" u="none" cap="none" strike="noStrike">
                <a:solidFill>
                  <a:srgbClr val="0B0080"/>
                </a:solidFill>
                <a:uFill>
                  <a:noFill/>
                </a:uFill>
                <a:latin typeface="Times New Roman"/>
                <a:ea typeface="Times New Roman"/>
                <a:cs typeface="Times New Roman"/>
                <a:sym typeface="Times New Roman"/>
                <a:hlinkClick r:id="rId8">
                  <a:extLst>
                    <a:ext uri="{A12FA001-AC4F-418D-AE19-62706E023703}">
                      <ahyp:hlinkClr val="tx"/>
                    </a:ext>
                  </a:extLst>
                </a:hlinkClick>
              </a:rPr>
              <a:t>place</a:t>
            </a:r>
            <a:r>
              <a:rPr b="0" i="0" lang="en-GB" sz="1450" u="none" cap="none" strike="noStrike">
                <a:solidFill>
                  <a:srgbClr val="202122"/>
                </a:solidFill>
                <a:highlight>
                  <a:srgbClr val="FFFFFF"/>
                </a:highlight>
                <a:latin typeface="Times New Roman"/>
                <a:ea typeface="Times New Roman"/>
                <a:cs typeface="Times New Roman"/>
                <a:sym typeface="Times New Roman"/>
              </a:rPr>
              <a:t> situated in a given geographical area (e.g. a country, village, town, or neighbourhood) or in virtual space through communication platforms.</a:t>
            </a:r>
            <a:endParaRPr b="0" i="0" sz="1700" u="none" cap="none" strike="noStrike">
              <a:solidFill>
                <a:srgbClr val="151616"/>
              </a:solidFill>
              <a:latin typeface="Times New Roman"/>
              <a:ea typeface="Times New Roman"/>
              <a:cs typeface="Times New Roman"/>
              <a:sym typeface="Times New Roman"/>
            </a:endParaRPr>
          </a:p>
        </p:txBody>
      </p:sp>
      <p:sp>
        <p:nvSpPr>
          <p:cNvPr id="382" name="Google Shape;382;p8"/>
          <p:cNvSpPr txBox="1"/>
          <p:nvPr/>
        </p:nvSpPr>
        <p:spPr>
          <a:xfrm>
            <a:off x="0" y="0"/>
            <a:ext cx="9144000" cy="7911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COMMUNITY - Definition</a:t>
            </a:r>
            <a:endParaRPr b="1" i="0" sz="2300" u="none" cap="none" strike="noStrike">
              <a:solidFill>
                <a:srgbClr val="000000"/>
              </a:solidFill>
              <a:latin typeface="Nunito"/>
              <a:ea typeface="Nunito"/>
              <a:cs typeface="Nunito"/>
              <a:sym typeface="Nunito"/>
            </a:endParaRPr>
          </a:p>
        </p:txBody>
      </p:sp>
      <p:sp>
        <p:nvSpPr>
          <p:cNvPr id="383" name="Google Shape;383;p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384" name="Google Shape;384;p8"/>
          <p:cNvPicPr preferRelativeResize="0"/>
          <p:nvPr/>
        </p:nvPicPr>
        <p:blipFill rotWithShape="1">
          <a:blip r:embed="rId9">
            <a:alphaModFix/>
          </a:blip>
          <a:srcRect b="0" l="0" r="0" t="0"/>
          <a:stretch/>
        </p:blipFill>
        <p:spPr>
          <a:xfrm>
            <a:off x="684075" y="1356100"/>
            <a:ext cx="2866949" cy="2886375"/>
          </a:xfrm>
          <a:prstGeom prst="rect">
            <a:avLst/>
          </a:prstGeom>
          <a:noFill/>
          <a:ln>
            <a:noFill/>
          </a:ln>
        </p:spPr>
      </p:pic>
      <p:cxnSp>
        <p:nvCxnSpPr>
          <p:cNvPr id="385" name="Google Shape;385;p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86" name="Google Shape;386;p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87" name="Google Shape;387;p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388" name="Google Shape;388;p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389" name="Google Shape;389;p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390" name="Google Shape;390;p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391" name="Google Shape;391;p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392" name="Google Shape;392;p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393" name="Google Shape;393;p8"/>
          <p:cNvPicPr preferRelativeResize="0"/>
          <p:nvPr/>
        </p:nvPicPr>
        <p:blipFill rotWithShape="1">
          <a:blip r:embed="rId10">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80"/>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739" name="Google Shape;1739;p80"/>
          <p:cNvSpPr txBox="1"/>
          <p:nvPr/>
        </p:nvSpPr>
        <p:spPr>
          <a:xfrm>
            <a:off x="41649" y="38549"/>
            <a:ext cx="9102300" cy="6567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ctr">
              <a:lnSpc>
                <a:spcPct val="115000"/>
              </a:lnSpc>
              <a:spcBef>
                <a:spcPts val="1000"/>
              </a:spcBef>
              <a:spcAft>
                <a:spcPts val="0"/>
              </a:spcAft>
              <a:buClr>
                <a:srgbClr val="000000"/>
              </a:buClr>
              <a:buSzPts val="2300"/>
              <a:buFont typeface="Arial"/>
              <a:buNone/>
            </a:pPr>
            <a:r>
              <a:rPr b="1" i="0" lang="en-GB" sz="3067" u="none" cap="none" strike="noStrike">
                <a:solidFill>
                  <a:srgbClr val="151616"/>
                </a:solidFill>
                <a:latin typeface="Nunito"/>
                <a:ea typeface="Nunito"/>
                <a:cs typeface="Nunito"/>
                <a:sym typeface="Nunito"/>
              </a:rPr>
              <a:t>Brainstorming </a:t>
            </a:r>
            <a:endParaRPr b="1" i="0" sz="3067" u="none" cap="none" strike="noStrike">
              <a:solidFill>
                <a:srgbClr val="151616"/>
              </a:solidFill>
              <a:latin typeface="Nunito"/>
              <a:ea typeface="Nunito"/>
              <a:cs typeface="Nunito"/>
              <a:sym typeface="Nunito"/>
            </a:endParaRPr>
          </a:p>
        </p:txBody>
      </p:sp>
      <p:sp>
        <p:nvSpPr>
          <p:cNvPr id="1740" name="Google Shape;1740;p80"/>
          <p:cNvSpPr txBox="1"/>
          <p:nvPr/>
        </p:nvSpPr>
        <p:spPr>
          <a:xfrm>
            <a:off x="5483625" y="2193425"/>
            <a:ext cx="35124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Go through the video and come up with variety of ideas to resolve or address your Project</a:t>
            </a:r>
            <a:r>
              <a:rPr b="0" i="0" lang="en-GB" sz="1400" u="none" cap="none" strike="noStrike">
                <a:solidFill>
                  <a:srgbClr val="000000"/>
                </a:solidFill>
                <a:latin typeface="Abel"/>
                <a:ea typeface="Abel"/>
                <a:cs typeface="Abel"/>
                <a:sym typeface="Abel"/>
              </a:rPr>
              <a:t>.</a:t>
            </a:r>
            <a:endParaRPr b="0" i="0" sz="1400" u="none" cap="none" strike="noStrike">
              <a:solidFill>
                <a:srgbClr val="000000"/>
              </a:solidFill>
              <a:latin typeface="Abel"/>
              <a:ea typeface="Abel"/>
              <a:cs typeface="Abel"/>
              <a:sym typeface="Abel"/>
            </a:endParaRPr>
          </a:p>
        </p:txBody>
      </p:sp>
      <p:sp>
        <p:nvSpPr>
          <p:cNvPr id="1741" name="Google Shape;1741;p8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pic>
        <p:nvPicPr>
          <p:cNvPr id="1742" name="Google Shape;1742;p80" title="Brainstorming video"/>
          <p:cNvPicPr preferRelativeResize="0"/>
          <p:nvPr/>
        </p:nvPicPr>
        <p:blipFill rotWithShape="1">
          <a:blip r:embed="rId3">
            <a:alphaModFix/>
          </a:blip>
          <a:srcRect b="13636" l="0" r="0" t="17145"/>
          <a:stretch/>
        </p:blipFill>
        <p:spPr>
          <a:xfrm>
            <a:off x="364625" y="1673150"/>
            <a:ext cx="4979750" cy="2585337"/>
          </a:xfrm>
          <a:prstGeom prst="rect">
            <a:avLst/>
          </a:prstGeom>
          <a:noFill/>
          <a:ln>
            <a:noFill/>
          </a:ln>
        </p:spPr>
      </p:pic>
      <p:cxnSp>
        <p:nvCxnSpPr>
          <p:cNvPr id="1743" name="Google Shape;1743;p8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44" name="Google Shape;1744;p8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45" name="Google Shape;1745;p8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46" name="Google Shape;1746;p8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47" name="Google Shape;1747;p8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748" name="Google Shape;1748;p8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749" name="Google Shape;1749;p8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750" name="Google Shape;1750;p8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751" name="Google Shape;1751;p80"/>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2"/>
                                        </p:tgtEl>
                                        <p:attrNameLst>
                                          <p:attrName>style.visibility</p:attrName>
                                        </p:attrNameLst>
                                      </p:cBhvr>
                                      <p:to>
                                        <p:strVal val="visible"/>
                                      </p:to>
                                    </p:set>
                                    <p:animEffect filter="fade" transition="in">
                                      <p:cBhvr>
                                        <p:cTn dur="1000"/>
                                        <p:tgtEl>
                                          <p:spTgt spid="17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p="http://schemas.openxmlformats.org/presentationml/2006/main" xmlns:a="http://schemas.openxmlformats.org/drawingml/2006/main"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r="http://schemas.openxmlformats.org/officeDocument/2006/relationships" xmlns:v="urn:schemas-microsoft-com:vml">
  <p:cSld>
    <p:spTree>
      <p:nvGrpSpPr>
        <p:cNvPr id="1755" name="Shape 1755"/>
        <p:cNvGrpSpPr/>
        <p:nvPr/>
      </p:nvGrpSpPr>
      <p:grpSpPr>
        <a:xfrm>
          <a:off x="0" y="0"/>
          <a:ext cx="0" cy="0"/>
          <a:chOff x="0" y="0"/>
          <a:chExt cx="0" cy="0"/>
        </a:xfrm>
      </p:grpSpPr>
      <p:sp>
        <p:nvSpPr>
          <p:cNvPr id="1756" name="Google Shape;1756;p81"/>
          <p:cNvSpPr txBox="1"/>
          <p:nvPr/>
        </p:nvSpPr>
        <p:spPr>
          <a:xfrm>
            <a:off x="0" y="0"/>
            <a:ext cx="9144000" cy="915000"/>
          </a:xfrm>
          <a:prstGeom prst="rect">
            <a:avLst/>
          </a:prstGeom>
          <a:solidFill>
            <a:schemeClr val="lt2"/>
          </a:solidFill>
          <a:ln>
            <a:noFill/>
          </a:ln>
        </p:spPr>
        <p:txBody>
          <a:bodyPr anchor="ctr" anchorCtr="0" bIns="91425" lIns="91425" rIns="91425" spcFirstLastPara="1" tIns="91425" wrap="square">
            <a:noAutofit/>
          </a:bodyPr>
          <a:lstStyle/>
          <a:p>
            <a:pPr algn="l" indent="0" lvl="0" marL="0" marR="0" rtl="0">
              <a:lnSpc>
                <a:spcPct val="115000"/>
              </a:lnSpc>
              <a:spcBef>
                <a:spcPts val="1000"/>
              </a:spcBef>
              <a:spcAft>
                <a:spcPts val="0"/>
              </a:spcAft>
              <a:buClr>
                <a:srgbClr val="000000"/>
              </a:buClr>
              <a:buSzPts val="2300"/>
              <a:buFont typeface="Arial"/>
              <a:buNone/>
            </a:pPr>
            <a:r>
              <a:rPr b="1" cap="none" i="0" lang="en-GB" strike="noStrike" sz="2300" u="none">
                <a:solidFill>
                  <a:srgbClr val="000000"/>
                </a:solidFill>
                <a:latin typeface="Nunito"/>
                <a:ea typeface="Nunito"/>
                <a:cs typeface="Nunito"/>
                <a:sym typeface="Nunito"/>
              </a:rPr>
              <a:t>                     </a:t>
            </a:r>
            <a:endParaRPr b="1" cap="none" i="0" strike="noStrike" sz="2300" u="none">
              <a:solidFill>
                <a:srgbClr val="000000"/>
              </a:solidFill>
              <a:latin typeface="Nunito"/>
              <a:ea typeface="Nunito"/>
              <a:cs typeface="Nunito"/>
              <a:sym typeface="Nunito"/>
            </a:endParaRPr>
          </a:p>
          <a:p>
            <a:pPr algn="ctr" indent="0" lvl="0" marL="0" marR="0" rtl="0">
              <a:lnSpc>
                <a:spcPct val="115000"/>
              </a:lnSpc>
              <a:spcBef>
                <a:spcPts val="0"/>
              </a:spcBef>
              <a:spcAft>
                <a:spcPts val="0"/>
              </a:spcAft>
              <a:buClr>
                <a:srgbClr val="000000"/>
              </a:buClr>
              <a:buSzPts val="2300"/>
              <a:buFont typeface="Arial"/>
              <a:buNone/>
            </a:pPr>
            <a:r>
              <a:rPr b="1" cap="none" i="0" lang="en-GB" strike="noStrike" sz="2300" u="none">
                <a:solidFill>
                  <a:srgbClr val="000000"/>
                </a:solidFill>
                <a:latin typeface="Nunito"/>
                <a:ea typeface="Nunito"/>
                <a:cs typeface="Nunito"/>
                <a:sym typeface="Nunito"/>
              </a:rPr>
              <a:t>                         </a:t>
            </a:r>
            <a:endParaRPr b="1" cap="none" i="0" strike="noStrike" sz="2300" u="sng">
              <a:solidFill>
                <a:srgbClr val="000000"/>
              </a:solidFill>
              <a:latin typeface="Nunito"/>
              <a:ea typeface="Nunito"/>
              <a:cs typeface="Nunito"/>
              <a:sym typeface="Nunito"/>
            </a:endParaRPr>
          </a:p>
        </p:txBody>
      </p:sp>
      <p:sp>
        <p:nvSpPr>
          <p:cNvPr id="1757" name="Google Shape;1757;p81"/>
          <p:cNvSpPr txBox="1"/>
          <p:nvPr/>
        </p:nvSpPr>
        <p:spPr>
          <a:xfrm>
            <a:off x="41649" y="38549"/>
            <a:ext cx="9102300" cy="656700"/>
          </a:xfrm>
          <a:prstGeom prst="rect">
            <a:avLst/>
          </a:prstGeom>
          <a:solidFill>
            <a:schemeClr val="lt2"/>
          </a:solidFill>
          <a:ln>
            <a:noFill/>
          </a:ln>
        </p:spPr>
        <p:txBody>
          <a:bodyPr anchor="ctr" anchorCtr="0" bIns="91425" lIns="91425" rIns="91425" spcFirstLastPara="1" tIns="91425" wrap="square">
            <a:spAutoFit/>
          </a:bodyPr>
          <a:lstStyle/>
          <a:p>
            <a:pPr algn="ctr" indent="0" lvl="0" marL="0" marR="0" rtl="0">
              <a:lnSpc>
                <a:spcPct val="115000"/>
              </a:lnSpc>
              <a:spcBef>
                <a:spcPts val="1000"/>
              </a:spcBef>
              <a:spcAft>
                <a:spcPts val="0"/>
              </a:spcAft>
              <a:buClr>
                <a:srgbClr val="000000"/>
              </a:buClr>
              <a:buSzPts val="2300"/>
              <a:buFont typeface="Arial"/>
              <a:buNone/>
            </a:pPr>
            <a:r>
              <a:rPr b="1" cap="none" i="0" lang="en-GB" strike="noStrike" sz="3067" u="none">
                <a:solidFill>
                  <a:srgbClr val="151616"/>
                </a:solidFill>
                <a:latin typeface="Nunito"/>
                <a:ea typeface="Nunito"/>
                <a:cs typeface="Nunito"/>
                <a:sym typeface="Nunito"/>
              </a:rPr>
              <a:t>Rules of Brainstorming </a:t>
            </a:r>
            <a:endParaRPr b="1" cap="none" i="0" strike="noStrike" sz="3067" u="none">
              <a:solidFill>
                <a:srgbClr val="151616"/>
              </a:solidFill>
              <a:latin typeface="Nunito"/>
              <a:ea typeface="Nunito"/>
              <a:cs typeface="Nunito"/>
              <a:sym typeface="Nunito"/>
            </a:endParaRPr>
          </a:p>
        </p:txBody>
      </p:sp>
      <p:sp>
        <p:nvSpPr>
          <p:cNvPr id="1758" name="Google Shape;1758;p81"/>
          <p:cNvSpPr txBox="1"/>
          <p:nvPr/>
        </p:nvSpPr>
        <p:spPr>
          <a:xfrm>
            <a:off x="236525" y="1089775"/>
            <a:ext cx="8759400" cy="400200"/>
          </a:xfrm>
          <a:prstGeom prst="rect">
            <a:avLst/>
          </a:prstGeom>
          <a:noFill/>
          <a:ln>
            <a:noFill/>
          </a:ln>
        </p:spPr>
        <p:txBody>
          <a:bodyPr anchor="t" anchorCtr="0" bIns="91425" lIns="91425" rIns="91425" spcFirstLastPara="1" tIns="91425" wrap="square">
            <a:spAutoFit/>
          </a:bodyPr>
          <a:lstStyle/>
          <a:p>
            <a:pPr algn="l" indent="0" lvl="0" marL="0" marR="0" rtl="0">
              <a:lnSpc>
                <a:spcPct val="100000"/>
              </a:lnSpc>
              <a:spcBef>
                <a:spcPts val="0"/>
              </a:spcBef>
              <a:spcAft>
                <a:spcPts val="0"/>
              </a:spcAft>
              <a:buClr>
                <a:srgbClr val="000000"/>
              </a:buClr>
              <a:buSzPts val="1400"/>
              <a:buFont typeface="Arial"/>
              <a:buNone/>
            </a:pPr>
            <a:r>
              <a:t/>
            </a:r>
            <a:endParaRPr b="0" cap="none" i="0" strike="noStrike" sz="1400" u="none">
              <a:solidFill>
                <a:srgbClr val="000000"/>
              </a:solidFill>
              <a:latin typeface="Abel"/>
              <a:ea typeface="Abel"/>
              <a:cs typeface="Abel"/>
              <a:sym typeface="Abel"/>
            </a:endParaRPr>
          </a:p>
        </p:txBody>
      </p:sp>
      <p:sp>
        <p:nvSpPr>
          <p:cNvPr id="1759" name="Google Shape;1759;p81"/>
          <p:cNvSpPr txBox="1"/>
          <p:nvPr/>
        </p:nvSpPr>
        <p:spPr>
          <a:xfrm>
            <a:off x="5155425" y="4884900"/>
            <a:ext cx="3988500" cy="258600"/>
          </a:xfrm>
          <a:prstGeom prst="rect">
            <a:avLst/>
          </a:prstGeom>
          <a:noFill/>
          <a:ln cap="flat" cmpd="sng" w="9525">
            <a:solidFill>
              <a:schemeClr val="lt2"/>
            </a:solidFill>
            <a:prstDash val="solid"/>
            <a:round/>
            <a:headEnd len="sm" type="none" w="sm"/>
            <a:tailEnd len="sm" type="none" w="sm"/>
          </a:ln>
        </p:spPr>
        <p:txBody>
          <a:bodyPr anchor="ctr" anchorCtr="0" bIns="91425" lIns="91425" rIns="91425" spcFirstLastPara="1" tIns="91425" wrap="square">
            <a:noAutofit/>
          </a:bodyPr>
          <a:lstStyle/>
          <a:p>
            <a:pPr algn="ctr" indent="0" lvl="0" marL="0" marR="0" rtl="0">
              <a:lnSpc>
                <a:spcPct val="100000"/>
              </a:lnSpc>
              <a:spcBef>
                <a:spcPts val="0"/>
              </a:spcBef>
              <a:spcAft>
                <a:spcPts val="0"/>
              </a:spcAft>
              <a:buClr>
                <a:srgbClr val="000000"/>
              </a:buClr>
              <a:buSzPts val="1400"/>
              <a:buFont typeface="Arial"/>
              <a:buNone/>
            </a:pPr>
            <a:r>
              <a:rPr b="0" cap="none" i="0" lang="en-GB" strike="noStrike" sz="1400" u="none">
                <a:solidFill>
                  <a:srgbClr val="999999"/>
                </a:solidFill>
                <a:latin typeface="Abel"/>
                <a:ea typeface="Abel"/>
                <a:cs typeface="Abel"/>
                <a:sym typeface="Abel"/>
              </a:rPr>
              <a:t>Intersection Cafe: Collaborate | Coordinate | Co-create</a:t>
            </a:r>
            <a:endParaRPr b="0" cap="none" i="0" strike="noStrike" sz="1400" u="none">
              <a:solidFill>
                <a:srgbClr val="999999"/>
              </a:solidFill>
              <a:latin typeface="Abel"/>
              <a:ea typeface="Abel"/>
              <a:cs typeface="Abel"/>
              <a:sym typeface="Abel"/>
            </a:endParaRPr>
          </a:p>
        </p:txBody>
      </p:sp>
      <p:pic>
        <p:nvPicPr>
          <p:cNvPr id="1760" name="Google Shape;1760;p81"/>
          <p:cNvPicPr preferRelativeResize="0"/>
          <p:nvPr/>
        </p:nvPicPr>
        <p:blipFill rotWithShape="1">
          <a:blip r:embed="rId3">
            <a:alphaModFix/>
          </a:blip>
          <a:srcRect b="68" l="45" r="-7154" t="91"/>
          <a:stretch/>
        </p:blipFill>
        <p:spPr>
          <a:xfrm>
            <a:off x="312726" y="984075"/>
            <a:ext cx="5163874" cy="4004176"/>
          </a:xfrm>
          <a:prstGeom prst="rect">
            <a:avLst/>
          </a:prstGeom>
          <a:noFill/>
          <a:ln>
            <a:noFill/>
          </a:ln>
        </p:spPr>
      </p:pic>
      <p:sp>
        <p:nvSpPr>
          <p:cNvPr id="1761" name="Google Shape;1761;p81"/>
          <p:cNvSpPr txBox="1"/>
          <p:nvPr/>
        </p:nvSpPr>
        <p:spPr>
          <a:xfrm>
            <a:off x="6047128" y="2285075"/>
            <a:ext cx="2860200" cy="923400"/>
          </a:xfrm>
          <a:prstGeom prst="rect">
            <a:avLst/>
          </a:prstGeom>
          <a:noFill/>
          <a:ln>
            <a:noFill/>
          </a:ln>
        </p:spPr>
        <p:txBody>
          <a:bodyPr anchor="t" anchorCtr="0" bIns="91425" lIns="91425" rIns="91425" spcFirstLastPara="1" tIns="91425" wrap="square">
            <a:spAutoFit/>
          </a:bodyPr>
          <a:lstStyle/>
          <a:p>
            <a:pPr algn="l" indent="0" lvl="0" marL="0" marR="0" rtl="0">
              <a:lnSpc>
                <a:spcPct val="100000"/>
              </a:lnSpc>
              <a:spcBef>
                <a:spcPts val="0"/>
              </a:spcBef>
              <a:spcAft>
                <a:spcPts val="0"/>
              </a:spcAft>
              <a:buClr>
                <a:srgbClr val="000000"/>
              </a:buClr>
              <a:buSzPts val="1600"/>
              <a:buFont typeface="Arial"/>
              <a:buNone/>
            </a:pPr>
            <a:r>
              <a:rPr b="1" cap="none" i="0" lang="en-GB" strike="noStrike" sz="1600" u="none">
                <a:solidFill>
                  <a:srgbClr val="151616"/>
                </a:solidFill>
                <a:latin typeface="Times New Roman"/>
                <a:ea typeface="Times New Roman"/>
                <a:cs typeface="Times New Roman"/>
                <a:sym typeface="Times New Roman"/>
              </a:rPr>
              <a:t>While ideating your ideas make sure you keep in mind the rules.</a:t>
            </a:r>
            <a:endParaRPr b="0" cap="none" i="0" strike="noStrike" sz="1400" u="none">
              <a:solidFill>
                <a:srgbClr val="000000"/>
              </a:solidFill>
              <a:latin typeface="Arial"/>
              <a:ea typeface="Arial"/>
              <a:cs typeface="Arial"/>
              <a:sym typeface="Arial"/>
            </a:endParaRPr>
          </a:p>
        </p:txBody>
      </p:sp>
      <p:cxnSp>
        <p:nvCxnSpPr>
          <p:cNvPr id="1762" name="Google Shape;1762;p81"/>
          <p:cNvCxnSpPr/>
          <p:nvPr/>
        </p:nvCxnSpPr>
        <p:spPr>
          <a:xfrm>
            <a:off x="0" y="5087075"/>
            <a:ext cx="1733100" cy="0"/>
          </a:xfrm>
          <a:prstGeom prst="straightConnector1">
            <a:avLst/>
          </a:prstGeom>
          <a:noFill/>
          <a:ln cap="flat" cmpd="sng" w="114300">
            <a:solidFill>
              <a:srgbClr val="442159"/>
            </a:solidFill>
            <a:prstDash val="solid"/>
            <a:round/>
            <a:headEnd len="sm" type="none" w="sm"/>
            <a:tailEnd len="sm" type="none" w="sm"/>
          </a:ln>
        </p:spPr>
      </p:cxnSp>
      <p:cxnSp>
        <p:nvCxnSpPr>
          <p:cNvPr id="1763" name="Google Shape;1763;p81"/>
          <p:cNvCxnSpPr/>
          <p:nvPr/>
        </p:nvCxnSpPr>
        <p:spPr>
          <a:xfrm>
            <a:off x="1733025" y="5087075"/>
            <a:ext cx="1708500" cy="0"/>
          </a:xfrm>
          <a:prstGeom prst="straightConnector1">
            <a:avLst/>
          </a:prstGeom>
          <a:noFill/>
          <a:ln cap="flat" cmpd="sng" w="114300">
            <a:solidFill>
              <a:srgbClr val="E58B24"/>
            </a:solidFill>
            <a:prstDash val="solid"/>
            <a:round/>
            <a:headEnd len="sm" type="none" w="sm"/>
            <a:tailEnd len="sm" type="none" w="sm"/>
          </a:ln>
        </p:spPr>
      </p:cxnSp>
      <p:cxnSp>
        <p:nvCxnSpPr>
          <p:cNvPr id="1764" name="Google Shape;1764;p81"/>
          <p:cNvCxnSpPr/>
          <p:nvPr/>
        </p:nvCxnSpPr>
        <p:spPr>
          <a:xfrm rot="5400000">
            <a:off x="-818050" y="4276950"/>
            <a:ext cx="1733100" cy="0"/>
          </a:xfrm>
          <a:prstGeom prst="straightConnector1">
            <a:avLst/>
          </a:prstGeom>
          <a:noFill/>
          <a:ln cap="flat" cmpd="sng" w="114300">
            <a:solidFill>
              <a:srgbClr val="442159"/>
            </a:solidFill>
            <a:prstDash val="solid"/>
            <a:round/>
            <a:headEnd len="sm" type="none" w="sm"/>
            <a:tailEnd len="sm" type="none" w="sm"/>
          </a:ln>
        </p:spPr>
      </p:cxnSp>
      <p:cxnSp>
        <p:nvCxnSpPr>
          <p:cNvPr id="1765" name="Google Shape;1765;p81"/>
          <p:cNvCxnSpPr/>
          <p:nvPr/>
        </p:nvCxnSpPr>
        <p:spPr>
          <a:xfrm rot="5400000">
            <a:off x="-805725" y="2571750"/>
            <a:ext cx="1708500" cy="0"/>
          </a:xfrm>
          <a:prstGeom prst="straightConnector1">
            <a:avLst/>
          </a:prstGeom>
          <a:noFill/>
          <a:ln cap="flat" cmpd="sng" w="114300">
            <a:solidFill>
              <a:srgbClr val="E58B24"/>
            </a:solidFill>
            <a:prstDash val="solid"/>
            <a:round/>
            <a:headEnd len="sm" type="none" w="sm"/>
            <a:tailEnd len="sm" type="none" w="sm"/>
          </a:ln>
        </p:spPr>
      </p:cxnSp>
      <p:cxnSp>
        <p:nvCxnSpPr>
          <p:cNvPr id="1766" name="Google Shape;1766;p81"/>
          <p:cNvCxnSpPr/>
          <p:nvPr/>
        </p:nvCxnSpPr>
        <p:spPr>
          <a:xfrm rot="10800000">
            <a:off x="8106007" y="30815"/>
            <a:ext cx="1038000" cy="0"/>
          </a:xfrm>
          <a:prstGeom prst="straightConnector1">
            <a:avLst/>
          </a:prstGeom>
          <a:noFill/>
          <a:ln cap="flat" cmpd="sng" w="114300">
            <a:solidFill>
              <a:srgbClr val="442159"/>
            </a:solidFill>
            <a:prstDash val="solid"/>
            <a:round/>
            <a:headEnd len="sm" type="none" w="sm"/>
            <a:tailEnd len="sm" type="none" w="sm"/>
          </a:ln>
        </p:spPr>
      </p:cxnSp>
      <p:cxnSp>
        <p:nvCxnSpPr>
          <p:cNvPr id="1767" name="Google Shape;1767;p81"/>
          <p:cNvCxnSpPr/>
          <p:nvPr/>
        </p:nvCxnSpPr>
        <p:spPr>
          <a:xfrm rot="10800000">
            <a:off x="7082750" y="30815"/>
            <a:ext cx="1023300" cy="0"/>
          </a:xfrm>
          <a:prstGeom prst="straightConnector1">
            <a:avLst/>
          </a:prstGeom>
          <a:noFill/>
          <a:ln cap="flat" cmpd="sng" w="114300">
            <a:solidFill>
              <a:srgbClr val="E58B24"/>
            </a:solidFill>
            <a:prstDash val="solid"/>
            <a:round/>
            <a:headEnd len="sm" type="none" w="sm"/>
            <a:tailEnd len="sm" type="none" w="sm"/>
          </a:ln>
        </p:spPr>
      </p:cxnSp>
      <p:cxnSp>
        <p:nvCxnSpPr>
          <p:cNvPr id="1768" name="Google Shape;1768;p81"/>
          <p:cNvCxnSpPr/>
          <p:nvPr/>
        </p:nvCxnSpPr>
        <p:spPr>
          <a:xfrm rot="-5400000">
            <a:off x="8643359" y="471603"/>
            <a:ext cx="943200" cy="0"/>
          </a:xfrm>
          <a:prstGeom prst="straightConnector1">
            <a:avLst/>
          </a:prstGeom>
          <a:noFill/>
          <a:ln cap="flat" cmpd="sng" w="114300">
            <a:solidFill>
              <a:srgbClr val="442159"/>
            </a:solidFill>
            <a:prstDash val="solid"/>
            <a:round/>
            <a:headEnd len="sm" type="none" w="sm"/>
            <a:tailEnd len="sm" type="none" w="sm"/>
          </a:ln>
        </p:spPr>
      </p:cxnSp>
      <p:cxnSp>
        <p:nvCxnSpPr>
          <p:cNvPr id="1769" name="Google Shape;1769;p81"/>
          <p:cNvCxnSpPr/>
          <p:nvPr/>
        </p:nvCxnSpPr>
        <p:spPr>
          <a:xfrm rot="-5400000">
            <a:off x="8650109" y="1408060"/>
            <a:ext cx="929700" cy="0"/>
          </a:xfrm>
          <a:prstGeom prst="straightConnector1">
            <a:avLst/>
          </a:prstGeom>
          <a:noFill/>
          <a:ln cap="flat" cmpd="sng" w="114300">
            <a:solidFill>
              <a:srgbClr val="E58B24"/>
            </a:solidFill>
            <a:prstDash val="solid"/>
            <a:round/>
            <a:headEnd len="sm" type="none" w="sm"/>
            <a:tailEnd len="sm" type="none" w="sm"/>
          </a:ln>
        </p:spPr>
      </p:cxnSp>
      <p:pic>
        <p:nvPicPr>
          <p:cNvPr id="1770" name="Google Shape;1770;p81"/>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4" name="Shape 1774"/>
        <p:cNvGrpSpPr/>
        <p:nvPr/>
      </p:nvGrpSpPr>
      <p:grpSpPr>
        <a:xfrm>
          <a:off x="0" y="0"/>
          <a:ext cx="0" cy="0"/>
          <a:chOff x="0" y="0"/>
          <a:chExt cx="0" cy="0"/>
        </a:xfrm>
      </p:grpSpPr>
      <p:sp>
        <p:nvSpPr>
          <p:cNvPr id="1775" name="Google Shape;1775;p82"/>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776" name="Google Shape;1776;p8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777" name="Google Shape;1777;p82"/>
          <p:cNvSpPr txBox="1"/>
          <p:nvPr/>
        </p:nvSpPr>
        <p:spPr>
          <a:xfrm>
            <a:off x="41649" y="38292"/>
            <a:ext cx="9102300" cy="6573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ctr">
              <a:lnSpc>
                <a:spcPct val="115000"/>
              </a:lnSpc>
              <a:spcBef>
                <a:spcPts val="1000"/>
              </a:spcBef>
              <a:spcAft>
                <a:spcPts val="0"/>
              </a:spcAft>
              <a:buClr>
                <a:srgbClr val="000000"/>
              </a:buClr>
              <a:buSzPts val="2300"/>
              <a:buFont typeface="Arial"/>
              <a:buNone/>
            </a:pPr>
            <a:r>
              <a:rPr b="1" i="0" lang="en-GB" sz="3070" u="none" cap="none" strike="noStrike">
                <a:solidFill>
                  <a:srgbClr val="151616"/>
                </a:solidFill>
                <a:latin typeface="Nunito"/>
                <a:ea typeface="Nunito"/>
                <a:cs typeface="Nunito"/>
                <a:sym typeface="Nunito"/>
              </a:rPr>
              <a:t>Idea Generation for your Project</a:t>
            </a:r>
            <a:r>
              <a:rPr b="1" i="0" lang="en-GB" sz="3070" u="none" cap="none" strike="noStrike">
                <a:solidFill>
                  <a:srgbClr val="000000"/>
                </a:solidFill>
                <a:latin typeface="Nunito"/>
                <a:ea typeface="Nunito"/>
                <a:cs typeface="Nunito"/>
                <a:sym typeface="Nunito"/>
              </a:rPr>
              <a:t> </a:t>
            </a:r>
            <a:endParaRPr b="0" i="0" sz="3070" u="none" cap="none" strike="noStrike">
              <a:solidFill>
                <a:srgbClr val="000000"/>
              </a:solidFill>
              <a:latin typeface="Abel"/>
              <a:ea typeface="Abel"/>
              <a:cs typeface="Abel"/>
              <a:sym typeface="Abel"/>
            </a:endParaRPr>
          </a:p>
        </p:txBody>
      </p:sp>
      <p:graphicFrame>
        <p:nvGraphicFramePr>
          <p:cNvPr id="1778" name="Google Shape;1778;p82"/>
          <p:cNvGraphicFramePr/>
          <p:nvPr/>
        </p:nvGraphicFramePr>
        <p:xfrm>
          <a:off x="695650" y="1645274"/>
          <a:ext cx="3000000" cy="3000000"/>
        </p:xfrm>
        <a:graphic>
          <a:graphicData uri="http://schemas.openxmlformats.org/drawingml/2006/table">
            <a:tbl>
              <a:tblPr>
                <a:noFill/>
                <a:tableStyleId>{1EAF48C4-B0AD-4B35-8E15-25A841B3A84F}</a:tableStyleId>
              </a:tblPr>
              <a:tblGrid>
                <a:gridCol w="3619500"/>
                <a:gridCol w="361950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2.</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4.</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6.</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7.</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8.</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9.</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10.</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12.</a:t>
                      </a:r>
                      <a:endParaRPr sz="1400" u="none" cap="none" strike="noStrike"/>
                    </a:p>
                  </a:txBody>
                  <a:tcPr marT="91425" marB="91425" marR="91425" marL="91425"/>
                </a:tc>
              </a:tr>
              <a:tr h="381000">
                <a:tc gridSpan="2">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Note: You can add as many ideas as possible</a:t>
                      </a:r>
                      <a:endParaRPr sz="1400" u="none" cap="none" strike="noStrike"/>
                    </a:p>
                  </a:txBody>
                  <a:tcPr marT="91425" marB="91425" marR="91425" marL="91425"/>
                </a:tc>
                <a:tc hMerge="1"/>
              </a:tr>
            </a:tbl>
          </a:graphicData>
        </a:graphic>
      </p:graphicFrame>
      <p:sp>
        <p:nvSpPr>
          <p:cNvPr id="1779" name="Google Shape;1779;p82"/>
          <p:cNvSpPr txBox="1"/>
          <p:nvPr/>
        </p:nvSpPr>
        <p:spPr>
          <a:xfrm>
            <a:off x="695650" y="1129699"/>
            <a:ext cx="7239000" cy="4311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List your initial set of IDEAS-</a:t>
            </a:r>
            <a:endParaRPr b="1" i="0" sz="1600" u="none" cap="none" strike="noStrike">
              <a:solidFill>
                <a:srgbClr val="151616"/>
              </a:solidFill>
              <a:latin typeface="Times New Roman"/>
              <a:ea typeface="Times New Roman"/>
              <a:cs typeface="Times New Roman"/>
              <a:sym typeface="Times New Roman"/>
            </a:endParaRPr>
          </a:p>
        </p:txBody>
      </p:sp>
      <p:cxnSp>
        <p:nvCxnSpPr>
          <p:cNvPr id="1780" name="Google Shape;1780;p8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81" name="Google Shape;1781;p8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82" name="Google Shape;1782;p8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83" name="Google Shape;1783;p8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784" name="Google Shape;1784;p8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785" name="Google Shape;1785;p8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786" name="Google Shape;1786;p8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787" name="Google Shape;1787;p8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788" name="Google Shape;1788;p82"/>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2" name="Shape 1792"/>
        <p:cNvGrpSpPr/>
        <p:nvPr/>
      </p:nvGrpSpPr>
      <p:grpSpPr>
        <a:xfrm>
          <a:off x="0" y="0"/>
          <a:ext cx="0" cy="0"/>
          <a:chOff x="0" y="0"/>
          <a:chExt cx="0" cy="0"/>
        </a:xfrm>
      </p:grpSpPr>
      <p:sp>
        <p:nvSpPr>
          <p:cNvPr id="1793" name="Google Shape;1793;p83"/>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794" name="Google Shape;1794;p8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795" name="Google Shape;1795;p83"/>
          <p:cNvSpPr txBox="1"/>
          <p:nvPr/>
        </p:nvSpPr>
        <p:spPr>
          <a:xfrm>
            <a:off x="41649" y="38292"/>
            <a:ext cx="9102300" cy="6573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ctr">
              <a:lnSpc>
                <a:spcPct val="115000"/>
              </a:lnSpc>
              <a:spcBef>
                <a:spcPts val="1000"/>
              </a:spcBef>
              <a:spcAft>
                <a:spcPts val="0"/>
              </a:spcAft>
              <a:buClr>
                <a:srgbClr val="000000"/>
              </a:buClr>
              <a:buSzPts val="2300"/>
              <a:buFont typeface="Arial"/>
              <a:buNone/>
            </a:pPr>
            <a:r>
              <a:rPr b="1" i="0" lang="en-GB" sz="3070" u="none" cap="none" strike="noStrike">
                <a:solidFill>
                  <a:srgbClr val="151616"/>
                </a:solidFill>
                <a:latin typeface="Nunito"/>
                <a:ea typeface="Nunito"/>
                <a:cs typeface="Nunito"/>
                <a:sym typeface="Nunito"/>
              </a:rPr>
              <a:t>Idea Generation for your Project</a:t>
            </a:r>
            <a:r>
              <a:rPr b="1" i="0" lang="en-GB" sz="3070" u="none" cap="none" strike="noStrike">
                <a:solidFill>
                  <a:srgbClr val="000000"/>
                </a:solidFill>
                <a:latin typeface="Nunito"/>
                <a:ea typeface="Nunito"/>
                <a:cs typeface="Nunito"/>
                <a:sym typeface="Nunito"/>
              </a:rPr>
              <a:t> </a:t>
            </a:r>
            <a:endParaRPr b="0" i="0" sz="3070" u="none" cap="none" strike="noStrike">
              <a:solidFill>
                <a:srgbClr val="000000"/>
              </a:solidFill>
              <a:latin typeface="Abel"/>
              <a:ea typeface="Abel"/>
              <a:cs typeface="Abel"/>
              <a:sym typeface="Abel"/>
            </a:endParaRPr>
          </a:p>
        </p:txBody>
      </p:sp>
      <p:graphicFrame>
        <p:nvGraphicFramePr>
          <p:cNvPr id="1796" name="Google Shape;1796;p83"/>
          <p:cNvGraphicFramePr/>
          <p:nvPr/>
        </p:nvGraphicFramePr>
        <p:xfrm>
          <a:off x="695650" y="1645274"/>
          <a:ext cx="3000000" cy="3000000"/>
        </p:xfrm>
        <a:graphic>
          <a:graphicData uri="http://schemas.openxmlformats.org/drawingml/2006/table">
            <a:tbl>
              <a:tblPr>
                <a:noFill/>
                <a:tableStyleId>{1EAF48C4-B0AD-4B35-8E15-25A841B3A84F}</a:tableStyleId>
              </a:tblPr>
              <a:tblGrid>
                <a:gridCol w="3619500"/>
                <a:gridCol w="361950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Category 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Category 2</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r h="381000">
                <a:tc gridSpan="2">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Note: You can add as many ideas as possible</a:t>
                      </a:r>
                      <a:endParaRPr sz="1400" u="none" cap="none" strike="noStrike"/>
                    </a:p>
                  </a:txBody>
                  <a:tcPr marT="91425" marB="91425" marR="91425" marL="91425"/>
                </a:tc>
                <a:tc hMerge="1"/>
              </a:tr>
            </a:tbl>
          </a:graphicData>
        </a:graphic>
      </p:graphicFrame>
      <p:sp>
        <p:nvSpPr>
          <p:cNvPr id="1797" name="Google Shape;1797;p83"/>
          <p:cNvSpPr txBox="1"/>
          <p:nvPr/>
        </p:nvSpPr>
        <p:spPr>
          <a:xfrm>
            <a:off x="695650" y="1129699"/>
            <a:ext cx="7239000" cy="4311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Sort &amp; categorize</a:t>
            </a:r>
            <a:endParaRPr b="1" i="0" sz="1600" u="none" cap="none" strike="noStrike">
              <a:solidFill>
                <a:srgbClr val="151616"/>
              </a:solidFill>
              <a:latin typeface="Times New Roman"/>
              <a:ea typeface="Times New Roman"/>
              <a:cs typeface="Times New Roman"/>
              <a:sym typeface="Times New Roman"/>
            </a:endParaRPr>
          </a:p>
        </p:txBody>
      </p:sp>
      <p:cxnSp>
        <p:nvCxnSpPr>
          <p:cNvPr id="1798" name="Google Shape;1798;p8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799" name="Google Shape;1799;p8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00" name="Google Shape;1800;p8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01" name="Google Shape;1801;p8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02" name="Google Shape;1802;p8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803" name="Google Shape;1803;p8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804" name="Google Shape;1804;p8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805" name="Google Shape;1805;p8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806" name="Google Shape;1806;p83"/>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0" name="Shape 1810"/>
        <p:cNvGrpSpPr/>
        <p:nvPr/>
      </p:nvGrpSpPr>
      <p:grpSpPr>
        <a:xfrm>
          <a:off x="0" y="0"/>
          <a:ext cx="0" cy="0"/>
          <a:chOff x="0" y="0"/>
          <a:chExt cx="0" cy="0"/>
        </a:xfrm>
      </p:grpSpPr>
      <p:sp>
        <p:nvSpPr>
          <p:cNvPr id="1811" name="Google Shape;1811;p84"/>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812" name="Google Shape;1812;p84"/>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813" name="Google Shape;1813;p84"/>
          <p:cNvSpPr txBox="1"/>
          <p:nvPr/>
        </p:nvSpPr>
        <p:spPr>
          <a:xfrm>
            <a:off x="374825" y="27775"/>
            <a:ext cx="7788300" cy="85380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3070"/>
              <a:buFont typeface="Arial"/>
              <a:buNone/>
            </a:pPr>
            <a:r>
              <a:rPr b="1" i="0" lang="en-GB" sz="3070" u="none" cap="none" strike="noStrike">
                <a:solidFill>
                  <a:srgbClr val="151616"/>
                </a:solidFill>
                <a:latin typeface="Nunito"/>
                <a:ea typeface="Nunito"/>
                <a:cs typeface="Nunito"/>
                <a:sym typeface="Nunito"/>
              </a:rPr>
              <a:t>SCAMPER Technique – </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400"/>
              <a:buFont typeface="Arial"/>
              <a:buNone/>
            </a:pPr>
            <a:r>
              <a:rPr b="1" i="0" lang="en-GB" sz="1400" u="none" cap="none" strike="noStrike">
                <a:solidFill>
                  <a:srgbClr val="151616"/>
                </a:solidFill>
                <a:latin typeface="Nunito"/>
                <a:ea typeface="Nunito"/>
                <a:cs typeface="Nunito"/>
                <a:sym typeface="Nunito"/>
              </a:rPr>
              <a:t>Generate Your Ideas-using keywords or operators</a:t>
            </a:r>
            <a:endParaRPr b="1" i="0" sz="1800" u="none" cap="none" strike="noStrike">
              <a:solidFill>
                <a:srgbClr val="151616"/>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300"/>
              <a:buFont typeface="Arial"/>
              <a:buNone/>
            </a:pPr>
            <a:r>
              <a:t/>
            </a:r>
            <a:endParaRPr b="1" i="0" sz="2300" u="none" cap="none" strike="noStrike">
              <a:solidFill>
                <a:srgbClr val="000000"/>
              </a:solidFill>
              <a:latin typeface="Nunito"/>
              <a:ea typeface="Nunito"/>
              <a:cs typeface="Nunito"/>
              <a:sym typeface="Nunito"/>
            </a:endParaRPr>
          </a:p>
        </p:txBody>
      </p:sp>
      <p:pic>
        <p:nvPicPr>
          <p:cNvPr id="1814" name="Google Shape;1814;p84"/>
          <p:cNvPicPr preferRelativeResize="0"/>
          <p:nvPr/>
        </p:nvPicPr>
        <p:blipFill rotWithShape="1">
          <a:blip r:embed="rId3">
            <a:alphaModFix/>
          </a:blip>
          <a:srcRect b="0" l="0" r="0" t="0"/>
          <a:stretch/>
        </p:blipFill>
        <p:spPr>
          <a:xfrm>
            <a:off x="733602" y="1084100"/>
            <a:ext cx="7541717" cy="2317468"/>
          </a:xfrm>
          <a:prstGeom prst="rect">
            <a:avLst/>
          </a:prstGeom>
          <a:noFill/>
          <a:ln>
            <a:noFill/>
          </a:ln>
        </p:spPr>
      </p:pic>
      <p:pic>
        <p:nvPicPr>
          <p:cNvPr id="1815" name="Google Shape;1815;p84"/>
          <p:cNvPicPr preferRelativeResize="0"/>
          <p:nvPr/>
        </p:nvPicPr>
        <p:blipFill rotWithShape="1">
          <a:blip r:embed="rId4">
            <a:alphaModFix/>
          </a:blip>
          <a:srcRect b="0" l="0" r="0" t="0"/>
          <a:stretch/>
        </p:blipFill>
        <p:spPr>
          <a:xfrm>
            <a:off x="2802125" y="3570287"/>
            <a:ext cx="2933700" cy="1019175"/>
          </a:xfrm>
          <a:prstGeom prst="rect">
            <a:avLst/>
          </a:prstGeom>
          <a:noFill/>
          <a:ln>
            <a:noFill/>
          </a:ln>
        </p:spPr>
      </p:pic>
      <p:sp>
        <p:nvSpPr>
          <p:cNvPr id="1816" name="Google Shape;1816;p84"/>
          <p:cNvSpPr txBox="1"/>
          <p:nvPr/>
        </p:nvSpPr>
        <p:spPr>
          <a:xfrm>
            <a:off x="6218211" y="3741335"/>
            <a:ext cx="22767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1" lang="en-GB" sz="1600" u="none" cap="none" strike="noStrike">
                <a:solidFill>
                  <a:srgbClr val="151616"/>
                </a:solidFill>
                <a:latin typeface="Times New Roman"/>
                <a:ea typeface="Times New Roman"/>
                <a:cs typeface="Times New Roman"/>
                <a:sym typeface="Times New Roman"/>
              </a:rPr>
              <a:t>You can add more slides as you get more ideas </a:t>
            </a:r>
            <a:endParaRPr b="0" i="0" sz="1400" u="none" cap="none" strike="noStrike">
              <a:solidFill>
                <a:srgbClr val="000000"/>
              </a:solidFill>
              <a:latin typeface="Arial"/>
              <a:ea typeface="Arial"/>
              <a:cs typeface="Arial"/>
              <a:sym typeface="Arial"/>
            </a:endParaRPr>
          </a:p>
        </p:txBody>
      </p:sp>
      <p:cxnSp>
        <p:nvCxnSpPr>
          <p:cNvPr id="1817" name="Google Shape;1817;p8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18" name="Google Shape;1818;p8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19" name="Google Shape;1819;p8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20" name="Google Shape;1820;p8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21" name="Google Shape;1821;p8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822" name="Google Shape;1822;p8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823" name="Google Shape;1823;p8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824" name="Google Shape;1824;p8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825" name="Google Shape;1825;p84"/>
          <p:cNvPicPr preferRelativeResize="0"/>
          <p:nvPr/>
        </p:nvPicPr>
        <p:blipFill rotWithShape="1">
          <a:blip r:embed="rId5">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9" name="Shape 1829"/>
        <p:cNvGrpSpPr/>
        <p:nvPr/>
      </p:nvGrpSpPr>
      <p:grpSpPr>
        <a:xfrm>
          <a:off x="0" y="0"/>
          <a:ext cx="0" cy="0"/>
          <a:chOff x="0" y="0"/>
          <a:chExt cx="0" cy="0"/>
        </a:xfrm>
      </p:grpSpPr>
      <p:sp>
        <p:nvSpPr>
          <p:cNvPr id="1830" name="Google Shape;1830;p85"/>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831" name="Google Shape;1831;p85"/>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832" name="Google Shape;1832;p85"/>
          <p:cNvSpPr txBox="1"/>
          <p:nvPr/>
        </p:nvSpPr>
        <p:spPr>
          <a:xfrm>
            <a:off x="41649" y="38292"/>
            <a:ext cx="9102300" cy="6573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ctr">
              <a:lnSpc>
                <a:spcPct val="115000"/>
              </a:lnSpc>
              <a:spcBef>
                <a:spcPts val="1000"/>
              </a:spcBef>
              <a:spcAft>
                <a:spcPts val="0"/>
              </a:spcAft>
              <a:buClr>
                <a:srgbClr val="000000"/>
              </a:buClr>
              <a:buSzPts val="2300"/>
              <a:buFont typeface="Arial"/>
              <a:buNone/>
            </a:pPr>
            <a:r>
              <a:rPr b="1" i="0" lang="en-GB" sz="3070" u="none" cap="none" strike="noStrike">
                <a:solidFill>
                  <a:srgbClr val="151616"/>
                </a:solidFill>
                <a:latin typeface="Nunito"/>
                <a:ea typeface="Nunito"/>
                <a:cs typeface="Nunito"/>
                <a:sym typeface="Nunito"/>
              </a:rPr>
              <a:t>Idea Generation for your Project</a:t>
            </a:r>
            <a:r>
              <a:rPr b="1" i="0" lang="en-GB" sz="3070" u="none" cap="none" strike="noStrike">
                <a:solidFill>
                  <a:srgbClr val="000000"/>
                </a:solidFill>
                <a:latin typeface="Nunito"/>
                <a:ea typeface="Nunito"/>
                <a:cs typeface="Nunito"/>
                <a:sym typeface="Nunito"/>
              </a:rPr>
              <a:t> </a:t>
            </a:r>
            <a:endParaRPr b="0" i="0" sz="3070" u="none" cap="none" strike="noStrike">
              <a:solidFill>
                <a:srgbClr val="000000"/>
              </a:solidFill>
              <a:latin typeface="Abel"/>
              <a:ea typeface="Abel"/>
              <a:cs typeface="Abel"/>
              <a:sym typeface="Abel"/>
            </a:endParaRPr>
          </a:p>
        </p:txBody>
      </p:sp>
      <p:graphicFrame>
        <p:nvGraphicFramePr>
          <p:cNvPr id="1833" name="Google Shape;1833;p85"/>
          <p:cNvGraphicFramePr/>
          <p:nvPr/>
        </p:nvGraphicFramePr>
        <p:xfrm>
          <a:off x="695650" y="1645274"/>
          <a:ext cx="3000000" cy="3000000"/>
        </p:xfrm>
        <a:graphic>
          <a:graphicData uri="http://schemas.openxmlformats.org/drawingml/2006/table">
            <a:tbl>
              <a:tblPr>
                <a:noFill/>
                <a:tableStyleId>{1EAF48C4-B0AD-4B35-8E15-25A841B3A84F}</a:tableStyleId>
              </a:tblPr>
              <a:tblGrid>
                <a:gridCol w="3619500"/>
                <a:gridCol w="361950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2.</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4.</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6.</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7.</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8.</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9.</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10.</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12.</a:t>
                      </a:r>
                      <a:endParaRPr sz="1400" u="none" cap="none" strike="noStrike"/>
                    </a:p>
                  </a:txBody>
                  <a:tcPr marT="91425" marB="91425" marR="91425" marL="91425"/>
                </a:tc>
              </a:tr>
              <a:tr h="381000">
                <a:tc gridSpan="2">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Note: You can add as many ideas as possible</a:t>
                      </a:r>
                      <a:endParaRPr sz="1400" u="none" cap="none" strike="noStrike"/>
                    </a:p>
                  </a:txBody>
                  <a:tcPr marT="91425" marB="91425" marR="91425" marL="91425"/>
                </a:tc>
                <a:tc hMerge="1"/>
              </a:tr>
            </a:tbl>
          </a:graphicData>
        </a:graphic>
      </p:graphicFrame>
      <p:sp>
        <p:nvSpPr>
          <p:cNvPr id="1834" name="Google Shape;1834;p85"/>
          <p:cNvSpPr txBox="1"/>
          <p:nvPr/>
        </p:nvSpPr>
        <p:spPr>
          <a:xfrm>
            <a:off x="695650" y="1129699"/>
            <a:ext cx="7239000" cy="4311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List your additional ideas after SCAMPER</a:t>
            </a:r>
            <a:endParaRPr b="1" i="0" sz="1600" u="none" cap="none" strike="noStrike">
              <a:solidFill>
                <a:srgbClr val="151616"/>
              </a:solidFill>
              <a:latin typeface="Times New Roman"/>
              <a:ea typeface="Times New Roman"/>
              <a:cs typeface="Times New Roman"/>
              <a:sym typeface="Times New Roman"/>
            </a:endParaRPr>
          </a:p>
        </p:txBody>
      </p:sp>
      <p:cxnSp>
        <p:nvCxnSpPr>
          <p:cNvPr id="1835" name="Google Shape;1835;p8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36" name="Google Shape;1836;p8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37" name="Google Shape;1837;p8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38" name="Google Shape;1838;p8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39" name="Google Shape;1839;p8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840" name="Google Shape;1840;p8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841" name="Google Shape;1841;p8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842" name="Google Shape;1842;p8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843" name="Google Shape;1843;p85"/>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7" name="Shape 1847"/>
        <p:cNvGrpSpPr/>
        <p:nvPr/>
      </p:nvGrpSpPr>
      <p:grpSpPr>
        <a:xfrm>
          <a:off x="0" y="0"/>
          <a:ext cx="0" cy="0"/>
          <a:chOff x="0" y="0"/>
          <a:chExt cx="0" cy="0"/>
        </a:xfrm>
      </p:grpSpPr>
      <p:sp>
        <p:nvSpPr>
          <p:cNvPr id="1848" name="Google Shape;1848;p86"/>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849" name="Google Shape;1849;p8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850" name="Google Shape;1850;p86"/>
          <p:cNvSpPr txBox="1"/>
          <p:nvPr/>
        </p:nvSpPr>
        <p:spPr>
          <a:xfrm>
            <a:off x="41649" y="38292"/>
            <a:ext cx="9102300" cy="657300"/>
          </a:xfrm>
          <a:prstGeom prst="rect">
            <a:avLst/>
          </a:prstGeom>
          <a:solidFill>
            <a:schemeClr val="lt2"/>
          </a:solidFill>
          <a:ln>
            <a:noFill/>
          </a:ln>
        </p:spPr>
        <p:txBody>
          <a:bodyPr anchorCtr="0" anchor="ctr" bIns="91425" lIns="91425" spcFirstLastPara="1" rIns="91425" wrap="square" tIns="91425">
            <a:spAutoFit/>
          </a:bodyPr>
          <a:lstStyle/>
          <a:p>
            <a:pPr indent="0" lvl="0" marL="0" marR="0" rtl="0" algn="ctr">
              <a:lnSpc>
                <a:spcPct val="115000"/>
              </a:lnSpc>
              <a:spcBef>
                <a:spcPts val="1000"/>
              </a:spcBef>
              <a:spcAft>
                <a:spcPts val="0"/>
              </a:spcAft>
              <a:buClr>
                <a:srgbClr val="000000"/>
              </a:buClr>
              <a:buSzPts val="2300"/>
              <a:buFont typeface="Arial"/>
              <a:buNone/>
            </a:pPr>
            <a:r>
              <a:rPr b="1" i="0" lang="en-GB" sz="3070" u="none" cap="none" strike="noStrike">
                <a:solidFill>
                  <a:srgbClr val="151616"/>
                </a:solidFill>
                <a:latin typeface="Nunito"/>
                <a:ea typeface="Nunito"/>
                <a:cs typeface="Nunito"/>
                <a:sym typeface="Nunito"/>
              </a:rPr>
              <a:t>Idea Generation for your Project</a:t>
            </a:r>
            <a:r>
              <a:rPr b="1" i="0" lang="en-GB" sz="3070" u="none" cap="none" strike="noStrike">
                <a:solidFill>
                  <a:srgbClr val="000000"/>
                </a:solidFill>
                <a:latin typeface="Nunito"/>
                <a:ea typeface="Nunito"/>
                <a:cs typeface="Nunito"/>
                <a:sym typeface="Nunito"/>
              </a:rPr>
              <a:t> </a:t>
            </a:r>
            <a:endParaRPr b="0" i="0" sz="3070" u="none" cap="none" strike="noStrike">
              <a:solidFill>
                <a:srgbClr val="000000"/>
              </a:solidFill>
              <a:latin typeface="Abel"/>
              <a:ea typeface="Abel"/>
              <a:cs typeface="Abel"/>
              <a:sym typeface="Abel"/>
            </a:endParaRPr>
          </a:p>
        </p:txBody>
      </p:sp>
      <p:graphicFrame>
        <p:nvGraphicFramePr>
          <p:cNvPr id="1851" name="Google Shape;1851;p86"/>
          <p:cNvGraphicFramePr/>
          <p:nvPr/>
        </p:nvGraphicFramePr>
        <p:xfrm>
          <a:off x="695650" y="1645274"/>
          <a:ext cx="3000000" cy="3000000"/>
        </p:xfrm>
        <a:graphic>
          <a:graphicData uri="http://schemas.openxmlformats.org/drawingml/2006/table">
            <a:tbl>
              <a:tblPr>
                <a:noFill/>
                <a:tableStyleId>{1EAF48C4-B0AD-4B35-8E15-25A841B3A84F}</a:tableStyleId>
              </a:tblPr>
              <a:tblGrid>
                <a:gridCol w="3619500"/>
                <a:gridCol w="361950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2.</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4.</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6.</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7.</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8.</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9.</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10.</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12.</a:t>
                      </a:r>
                      <a:endParaRPr sz="1400" u="none" cap="none" strike="noStrike"/>
                    </a:p>
                  </a:txBody>
                  <a:tcPr marT="91425" marB="91425" marR="91425" marL="91425"/>
                </a:tc>
              </a:tr>
              <a:tr h="381000">
                <a:tc gridSpan="2">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Note: You can add as many ideas as possible</a:t>
                      </a:r>
                      <a:endParaRPr sz="1400" u="none" cap="none" strike="noStrike"/>
                    </a:p>
                  </a:txBody>
                  <a:tcPr marT="91425" marB="91425" marR="91425" marL="91425"/>
                </a:tc>
                <a:tc hMerge="1"/>
              </a:tr>
            </a:tbl>
          </a:graphicData>
        </a:graphic>
      </p:graphicFrame>
      <p:sp>
        <p:nvSpPr>
          <p:cNvPr id="1852" name="Google Shape;1852;p86"/>
          <p:cNvSpPr txBox="1"/>
          <p:nvPr/>
        </p:nvSpPr>
        <p:spPr>
          <a:xfrm>
            <a:off x="695650" y="1129699"/>
            <a:ext cx="7239000" cy="4311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List your ideas after Six Thinking Hats Exercise </a:t>
            </a:r>
            <a:endParaRPr b="1" i="0" sz="1600" u="none" cap="none" strike="noStrike">
              <a:solidFill>
                <a:srgbClr val="151616"/>
              </a:solidFill>
              <a:latin typeface="Times New Roman"/>
              <a:ea typeface="Times New Roman"/>
              <a:cs typeface="Times New Roman"/>
              <a:sym typeface="Times New Roman"/>
            </a:endParaRPr>
          </a:p>
        </p:txBody>
      </p:sp>
      <p:cxnSp>
        <p:nvCxnSpPr>
          <p:cNvPr id="1853" name="Google Shape;1853;p8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54" name="Google Shape;1854;p8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55" name="Google Shape;1855;p8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56" name="Google Shape;1856;p8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57" name="Google Shape;1857;p8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858" name="Google Shape;1858;p8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859" name="Google Shape;1859;p8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860" name="Google Shape;1860;p8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861" name="Google Shape;1861;p86"/>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87"/>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300"/>
              <a:buFont typeface="Arial"/>
              <a:buNone/>
            </a:pPr>
            <a:r>
              <a:rPr b="1" i="0" lang="en-GB" sz="3050" u="none" cap="none" strike="noStrike">
                <a:solidFill>
                  <a:srgbClr val="151616"/>
                </a:solidFill>
                <a:latin typeface="Nunito"/>
                <a:ea typeface="Nunito"/>
                <a:cs typeface="Nunito"/>
                <a:sym typeface="Nunito"/>
              </a:rPr>
              <a:t>3.0 – An Exercise- How to Evaluate?</a:t>
            </a:r>
            <a:endParaRPr b="1" i="0" sz="2300" u="none" cap="none" strike="noStrike">
              <a:solidFill>
                <a:srgbClr val="000000"/>
              </a:solidFill>
              <a:latin typeface="Nunito"/>
              <a:ea typeface="Nunito"/>
              <a:cs typeface="Nunito"/>
              <a:sym typeface="Nunito"/>
            </a:endParaRPr>
          </a:p>
        </p:txBody>
      </p:sp>
      <p:sp>
        <p:nvSpPr>
          <p:cNvPr id="1867" name="Google Shape;1867;p8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868" name="Google Shape;1868;p87"/>
          <p:cNvSpPr txBox="1"/>
          <p:nvPr/>
        </p:nvSpPr>
        <p:spPr>
          <a:xfrm>
            <a:off x="340654" y="945741"/>
            <a:ext cx="3152400" cy="3869700"/>
          </a:xfrm>
          <a:prstGeom prst="rect">
            <a:avLst/>
          </a:prstGeom>
          <a:solidFill>
            <a:srgbClr val="F4E1DE"/>
          </a:solid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3A3A3A"/>
                </a:solidFill>
                <a:latin typeface="Times New Roman"/>
                <a:ea typeface="Times New Roman"/>
                <a:cs typeface="Times New Roman"/>
                <a:sym typeface="Times New Roman"/>
              </a:rPr>
              <a:t>Imagine that your family has moved to Hubli and you are searching for a suitable school for your younger sibling.</a:t>
            </a:r>
            <a:endParaRPr b="0" i="0" sz="3200" u="none" cap="none" strike="noStrike">
              <a:solidFill>
                <a:srgbClr val="151616"/>
              </a:solidFill>
              <a:latin typeface="Times New Roman"/>
              <a:ea typeface="Times New Roman"/>
              <a:cs typeface="Times New Roman"/>
              <a:sym typeface="Times New Roman"/>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rgbClr val="3A3A3A"/>
              </a:solidFill>
              <a:latin typeface="Times New Roman"/>
              <a:ea typeface="Times New Roman"/>
              <a:cs typeface="Times New Roman"/>
              <a:sym typeface="Times New Roman"/>
            </a:endParaRPr>
          </a:p>
          <a:p>
            <a:pPr indent="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3A3A3A"/>
                </a:solidFill>
                <a:latin typeface="Times New Roman"/>
                <a:ea typeface="Times New Roman"/>
                <a:cs typeface="Times New Roman"/>
                <a:sym typeface="Times New Roman"/>
              </a:rPr>
              <a:t>School options are given below</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V S Pillya</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KLE</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Chetan</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Kendriya Vidyalaya</a:t>
            </a:r>
            <a:endParaRPr b="0" i="0" sz="1400" u="none" cap="none" strike="noStrike">
              <a:solidFill>
                <a:srgbClr val="3A3A3A"/>
              </a:solidFill>
              <a:latin typeface="Times New Roman"/>
              <a:ea typeface="Times New Roman"/>
              <a:cs typeface="Times New Roman"/>
              <a:sym typeface="Times New Roman"/>
            </a:endParaRPr>
          </a:p>
          <a:p>
            <a:pPr indent="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3A3A3A"/>
                </a:solidFill>
                <a:latin typeface="Times New Roman"/>
                <a:ea typeface="Times New Roman"/>
                <a:cs typeface="Times New Roman"/>
                <a:sym typeface="Times New Roman"/>
              </a:rPr>
              <a:t>Factors you consider before selecting the best school:</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Fees</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Education quality</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Distance</a:t>
            </a:r>
            <a:endParaRPr b="0" i="0" sz="1400" u="none" cap="none" strike="noStrike">
              <a:solidFill>
                <a:srgbClr val="3A3A3A"/>
              </a:solidFill>
              <a:latin typeface="Times New Roman"/>
              <a:ea typeface="Times New Roman"/>
              <a:cs typeface="Times New Roman"/>
              <a:sym typeface="Times New Roman"/>
            </a:endParaRPr>
          </a:p>
          <a:p>
            <a:pPr indent="45720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 Infrastructure</a:t>
            </a:r>
            <a:endParaRPr b="0" i="0" sz="1400" u="none" cap="none" strike="noStrike">
              <a:solidFill>
                <a:srgbClr val="3A3A3A"/>
              </a:solidFill>
              <a:latin typeface="Times New Roman"/>
              <a:ea typeface="Times New Roman"/>
              <a:cs typeface="Times New Roman"/>
              <a:sym typeface="Times New Roman"/>
            </a:endParaRPr>
          </a:p>
        </p:txBody>
      </p:sp>
      <p:sp>
        <p:nvSpPr>
          <p:cNvPr id="1869" name="Google Shape;1869;p87"/>
          <p:cNvSpPr txBox="1"/>
          <p:nvPr/>
        </p:nvSpPr>
        <p:spPr>
          <a:xfrm>
            <a:off x="3597135" y="949431"/>
            <a:ext cx="5452200" cy="3869700"/>
          </a:xfrm>
          <a:prstGeom prst="rect">
            <a:avLst/>
          </a:prstGeom>
          <a:solidFill>
            <a:srgbClr val="EFD3CE"/>
          </a:solid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0" i="0" lang="en-GB" sz="1400" u="none" cap="none" strike="noStrike">
                <a:solidFill>
                  <a:srgbClr val="3A3A3A"/>
                </a:solidFill>
                <a:latin typeface="Times New Roman"/>
                <a:ea typeface="Times New Roman"/>
                <a:cs typeface="Times New Roman"/>
                <a:sym typeface="Times New Roman"/>
              </a:rPr>
              <a:t>When you spoke to some friends and other parents the information you got was:</a:t>
            </a:r>
            <a:endParaRPr b="0" i="0" sz="3200" u="none" cap="none" strike="noStrike">
              <a:solidFill>
                <a:srgbClr val="151616"/>
              </a:solidFill>
              <a:latin typeface="Times New Roman"/>
              <a:ea typeface="Times New Roman"/>
              <a:cs typeface="Times New Roman"/>
              <a:sym typeface="Times New Roman"/>
            </a:endParaRPr>
          </a:p>
          <a:p>
            <a:pPr indent="0" lvl="0" marL="0" marR="0" rtl="0" algn="just">
              <a:lnSpc>
                <a:spcPct val="115000"/>
              </a:lnSpc>
              <a:spcBef>
                <a:spcPts val="0"/>
              </a:spcBef>
              <a:spcAft>
                <a:spcPts val="0"/>
              </a:spcAft>
              <a:buClr>
                <a:srgbClr val="000000"/>
              </a:buClr>
              <a:buSzPts val="1400"/>
              <a:buFont typeface="Arial"/>
              <a:buNone/>
            </a:pPr>
            <a:r>
              <a:t/>
            </a:r>
            <a:endParaRPr b="1" i="0" sz="1400" u="none" cap="none" strike="noStrike">
              <a:solidFill>
                <a:srgbClr val="3A3A3A"/>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V S Pillya (VSP)- was quite far from the centre of the city, though had bus facility, had good infrastructure and  excellent education quality.   </a:t>
            </a:r>
            <a:endParaRPr b="0" i="0" sz="1400" u="none" cap="none" strike="noStrike">
              <a:solidFill>
                <a:srgbClr val="3A3A3A"/>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KLE- was in the centre of the city, had no bus facility, had excellent infrastructure and good education quality </a:t>
            </a:r>
            <a:endParaRPr b="0" i="0" sz="1400" u="none" cap="none" strike="noStrike">
              <a:solidFill>
                <a:srgbClr val="3A3A3A"/>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Chetan (C ) was located at the edge of city, not very far, had not, had adequate infrastructure and education quality was reasonable  </a:t>
            </a:r>
            <a:endParaRPr b="0" i="0" sz="1400" u="none" cap="none" strike="noStrike">
              <a:solidFill>
                <a:srgbClr val="3A3A3A"/>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rgbClr val="000000"/>
                </a:solidFill>
                <a:latin typeface="Times New Roman"/>
                <a:ea typeface="Times New Roman"/>
                <a:cs typeface="Times New Roman"/>
                <a:sym typeface="Times New Roman"/>
              </a:rPr>
              <a:t>•</a:t>
            </a:r>
            <a:r>
              <a:rPr b="0" i="0" lang="en-GB" sz="1400" u="none" cap="none" strike="noStrike">
                <a:solidFill>
                  <a:srgbClr val="3A3A3A"/>
                </a:solidFill>
                <a:latin typeface="Times New Roman"/>
                <a:ea typeface="Times New Roman"/>
                <a:cs typeface="Times New Roman"/>
                <a:sym typeface="Times New Roman"/>
              </a:rPr>
              <a:t>Kendriya Vidyalaya (KV)  was in the opposite side of the city when compared to Chetan ,had bus facility, was well managed with adequate infrastructure and average education quality </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1" lang="en-GB" sz="1400" u="none" cap="none" strike="noStrike">
                <a:solidFill>
                  <a:srgbClr val="3A3A3A"/>
                </a:solidFill>
                <a:latin typeface="Times New Roman"/>
                <a:ea typeface="Times New Roman"/>
                <a:cs typeface="Times New Roman"/>
                <a:sym typeface="Times New Roman"/>
              </a:rPr>
              <a:t>Among the above, the fees were highest for V S Pillya with Kendriya Vidyalaya being the lowest and KLE Tech and Chetan were the same between VSP &amp; KV.</a:t>
            </a:r>
            <a:endParaRPr b="0" i="1" sz="1400" u="none" cap="none" strike="noStrike">
              <a:solidFill>
                <a:srgbClr val="3A3A3A"/>
              </a:solidFill>
              <a:latin typeface="Times New Roman"/>
              <a:ea typeface="Times New Roman"/>
              <a:cs typeface="Times New Roman"/>
              <a:sym typeface="Times New Roman"/>
            </a:endParaRPr>
          </a:p>
        </p:txBody>
      </p:sp>
      <p:cxnSp>
        <p:nvCxnSpPr>
          <p:cNvPr id="1870" name="Google Shape;1870;p8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71" name="Google Shape;1871;p8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72" name="Google Shape;1872;p8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73" name="Google Shape;1873;p8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74" name="Google Shape;1874;p8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875" name="Google Shape;1875;p8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876" name="Google Shape;1876;p8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877" name="Google Shape;1877;p8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878" name="Google Shape;1878;p87"/>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2" name="Shape 1882"/>
        <p:cNvGrpSpPr/>
        <p:nvPr/>
      </p:nvGrpSpPr>
      <p:grpSpPr>
        <a:xfrm>
          <a:off x="0" y="0"/>
          <a:ext cx="0" cy="0"/>
          <a:chOff x="0" y="0"/>
          <a:chExt cx="0" cy="0"/>
        </a:xfrm>
      </p:grpSpPr>
      <p:sp>
        <p:nvSpPr>
          <p:cNvPr id="1883" name="Google Shape;1883;p88"/>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884" name="Google Shape;1884;p8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885" name="Google Shape;1885;p88"/>
          <p:cNvSpPr txBox="1"/>
          <p:nvPr/>
        </p:nvSpPr>
        <p:spPr>
          <a:xfrm>
            <a:off x="55525" y="27775"/>
            <a:ext cx="8107500" cy="853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15000"/>
              </a:lnSpc>
              <a:spcBef>
                <a:spcPts val="3200"/>
              </a:spcBef>
              <a:spcAft>
                <a:spcPts val="0"/>
              </a:spcAft>
              <a:buClr>
                <a:srgbClr val="000000"/>
              </a:buClr>
              <a:buSzPts val="2800"/>
              <a:buFont typeface="Arial"/>
              <a:buNone/>
            </a:pPr>
            <a:r>
              <a:rPr b="1" i="0" lang="en-GB" sz="2800" u="none" cap="none" strike="noStrike">
                <a:solidFill>
                  <a:srgbClr val="151616"/>
                </a:solidFill>
                <a:latin typeface="Nunito"/>
                <a:ea typeface="Nunito"/>
                <a:cs typeface="Nunito"/>
                <a:sym typeface="Nunito"/>
              </a:rPr>
              <a:t>3.0 – An Exercise</a:t>
            </a:r>
            <a:endParaRPr b="1" i="0" sz="2800" u="none" cap="none" strike="noStrike">
              <a:solidFill>
                <a:srgbClr val="000000"/>
              </a:solidFill>
              <a:latin typeface="Nunito"/>
              <a:ea typeface="Nunito"/>
              <a:cs typeface="Nunito"/>
              <a:sym typeface="Nunito"/>
            </a:endParaRPr>
          </a:p>
        </p:txBody>
      </p:sp>
      <p:sp>
        <p:nvSpPr>
          <p:cNvPr id="1886" name="Google Shape;1886;p88"/>
          <p:cNvSpPr txBox="1"/>
          <p:nvPr/>
        </p:nvSpPr>
        <p:spPr>
          <a:xfrm>
            <a:off x="7562086" y="983008"/>
            <a:ext cx="1499400" cy="3080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0" i="0" lang="en-GB" sz="1100" u="none" cap="none" strike="noStrike">
                <a:solidFill>
                  <a:srgbClr val="3A3A3A"/>
                </a:solidFill>
                <a:latin typeface="Times New Roman"/>
                <a:ea typeface="Times New Roman"/>
                <a:cs typeface="Times New Roman"/>
                <a:sym typeface="Times New Roman"/>
              </a:rPr>
              <a:t>Remember the steps</a:t>
            </a:r>
            <a:endParaRPr b="0" i="0" sz="1400" u="none" cap="none" strike="noStrike">
              <a:solidFill>
                <a:srgbClr val="000000"/>
              </a:solidFill>
              <a:latin typeface="Arial"/>
              <a:ea typeface="Arial"/>
              <a:cs typeface="Arial"/>
              <a:sym typeface="Arial"/>
            </a:endParaRPr>
          </a:p>
          <a:p>
            <a:pPr indent="-228600" lvl="0" marL="228600" marR="0" rtl="0" algn="just">
              <a:lnSpc>
                <a:spcPct val="115000"/>
              </a:lnSpc>
              <a:spcBef>
                <a:spcPts val="0"/>
              </a:spcBef>
              <a:spcAft>
                <a:spcPts val="0"/>
              </a:spcAft>
              <a:buClr>
                <a:srgbClr val="000000"/>
              </a:buClr>
              <a:buSzPts val="1100"/>
              <a:buFont typeface="Arial"/>
              <a:buAutoNum type="arabicPeriod"/>
            </a:pPr>
            <a:r>
              <a:rPr b="0" i="0" lang="en-GB" sz="1100" u="none" cap="none" strike="noStrike">
                <a:solidFill>
                  <a:srgbClr val="3A3A3A"/>
                </a:solidFill>
                <a:latin typeface="Times New Roman"/>
                <a:ea typeface="Times New Roman"/>
                <a:cs typeface="Times New Roman"/>
                <a:sym typeface="Times New Roman"/>
              </a:rPr>
              <a:t>Rank the factors 1 to 5 scale, 5 being the best</a:t>
            </a:r>
            <a:endParaRPr b="0" i="0" sz="1400" u="none" cap="none" strike="noStrike">
              <a:solidFill>
                <a:srgbClr val="000000"/>
              </a:solidFill>
              <a:latin typeface="Arial"/>
              <a:ea typeface="Arial"/>
              <a:cs typeface="Arial"/>
              <a:sym typeface="Arial"/>
            </a:endParaRPr>
          </a:p>
          <a:p>
            <a:pPr indent="-228600" lvl="0" marL="228600" marR="0" rtl="0" algn="just">
              <a:lnSpc>
                <a:spcPct val="115000"/>
              </a:lnSpc>
              <a:spcBef>
                <a:spcPts val="0"/>
              </a:spcBef>
              <a:spcAft>
                <a:spcPts val="0"/>
              </a:spcAft>
              <a:buClr>
                <a:srgbClr val="000000"/>
              </a:buClr>
              <a:buSzPts val="1100"/>
              <a:buFont typeface="Arial"/>
              <a:buAutoNum type="arabicPeriod"/>
            </a:pPr>
            <a:r>
              <a:rPr b="0" i="0" lang="en-GB" sz="1100" u="none" cap="none" strike="noStrike">
                <a:solidFill>
                  <a:srgbClr val="3A3A3A"/>
                </a:solidFill>
                <a:latin typeface="Times New Roman"/>
                <a:ea typeface="Times New Roman"/>
                <a:cs typeface="Times New Roman"/>
                <a:sym typeface="Times New Roman"/>
              </a:rPr>
              <a:t>Assign the suitability score 3 being most suitable and 1 being least suitable </a:t>
            </a:r>
            <a:endParaRPr b="0" i="0" sz="1400" u="none" cap="none" strike="noStrike">
              <a:solidFill>
                <a:srgbClr val="000000"/>
              </a:solidFill>
              <a:latin typeface="Arial"/>
              <a:ea typeface="Arial"/>
              <a:cs typeface="Arial"/>
              <a:sym typeface="Arial"/>
            </a:endParaRPr>
          </a:p>
          <a:p>
            <a:pPr indent="-228600" lvl="0" marL="228600" marR="0" rtl="0" algn="just">
              <a:lnSpc>
                <a:spcPct val="115000"/>
              </a:lnSpc>
              <a:spcBef>
                <a:spcPts val="0"/>
              </a:spcBef>
              <a:spcAft>
                <a:spcPts val="0"/>
              </a:spcAft>
              <a:buClr>
                <a:srgbClr val="000000"/>
              </a:buClr>
              <a:buSzPts val="1100"/>
              <a:buFont typeface="Arial"/>
              <a:buAutoNum type="arabicPeriod"/>
            </a:pPr>
            <a:r>
              <a:rPr b="0" i="0" lang="en-GB" sz="1100" u="none" cap="none" strike="noStrike">
                <a:solidFill>
                  <a:srgbClr val="3A3A3A"/>
                </a:solidFill>
                <a:latin typeface="Times New Roman"/>
                <a:ea typeface="Times New Roman"/>
                <a:cs typeface="Times New Roman"/>
                <a:sym typeface="Times New Roman"/>
              </a:rPr>
              <a:t>Calculate the weightage for each school </a:t>
            </a:r>
            <a:endParaRPr b="0" i="0" sz="1400" u="none" cap="none" strike="noStrike">
              <a:solidFill>
                <a:srgbClr val="000000"/>
              </a:solidFill>
              <a:latin typeface="Arial"/>
              <a:ea typeface="Arial"/>
              <a:cs typeface="Arial"/>
              <a:sym typeface="Arial"/>
            </a:endParaRPr>
          </a:p>
          <a:p>
            <a:pPr indent="-228600" lvl="0" marL="228600" marR="0" rtl="0" algn="just">
              <a:lnSpc>
                <a:spcPct val="115000"/>
              </a:lnSpc>
              <a:spcBef>
                <a:spcPts val="0"/>
              </a:spcBef>
              <a:spcAft>
                <a:spcPts val="0"/>
              </a:spcAft>
              <a:buClr>
                <a:srgbClr val="000000"/>
              </a:buClr>
              <a:buSzPts val="1100"/>
              <a:buFont typeface="Arial"/>
              <a:buAutoNum type="arabicPeriod"/>
            </a:pPr>
            <a:r>
              <a:rPr b="0" i="0" lang="en-GB" sz="1100" u="none" cap="none" strike="noStrike">
                <a:solidFill>
                  <a:srgbClr val="3A3A3A"/>
                </a:solidFill>
                <a:latin typeface="Times New Roman"/>
                <a:ea typeface="Times New Roman"/>
                <a:cs typeface="Times New Roman"/>
                <a:sym typeface="Times New Roman"/>
              </a:rPr>
              <a:t>Add the columns to get the best score </a:t>
            </a:r>
            <a:endParaRPr b="0" i="0" sz="1400" u="none" cap="none" strike="noStrike">
              <a:solidFill>
                <a:srgbClr val="000000"/>
              </a:solidFill>
              <a:latin typeface="Arial"/>
              <a:ea typeface="Arial"/>
              <a:cs typeface="Arial"/>
              <a:sym typeface="Arial"/>
            </a:endParaRPr>
          </a:p>
        </p:txBody>
      </p:sp>
      <p:graphicFrame>
        <p:nvGraphicFramePr>
          <p:cNvPr id="1887" name="Google Shape;1887;p88"/>
          <p:cNvGraphicFramePr/>
          <p:nvPr/>
        </p:nvGraphicFramePr>
        <p:xfrm>
          <a:off x="436789" y="980708"/>
          <a:ext cx="3000000" cy="3000000"/>
        </p:xfrm>
        <a:graphic>
          <a:graphicData uri="http://schemas.openxmlformats.org/drawingml/2006/table">
            <a:tbl>
              <a:tblPr>
                <a:noFill/>
                <a:tableStyleId>{AD230DA4-6E75-46B7-ADC5-2C4373653339}</a:tableStyleId>
              </a:tblPr>
              <a:tblGrid>
                <a:gridCol w="730525"/>
                <a:gridCol w="857900"/>
                <a:gridCol w="560800"/>
                <a:gridCol w="603475"/>
                <a:gridCol w="698775"/>
                <a:gridCol w="698775"/>
                <a:gridCol w="751700"/>
                <a:gridCol w="719950"/>
                <a:gridCol w="751700"/>
                <a:gridCol w="751700"/>
              </a:tblGrid>
              <a:tr h="541650">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Criteria</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Ranking (1 to 5)</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r>
              <a:tr h="344550">
                <a:tc rowSpan="2">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A</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C=A*B</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E=A*D</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G=A*F</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I=A*H</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19825">
                <a:tc vMerge="1"/>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B</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D</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F</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H</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r>
              <a:tr h="3852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852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852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203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85250">
                <a:tc gridSpan="2">
                  <a:txBody>
                    <a:bodyPr/>
                    <a:lstStyle/>
                    <a:p>
                      <a:pPr indent="0" lvl="0" marL="0" marR="0" rtl="0" algn="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Total</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50475">
                <a:tc gridSpan="8">
                  <a:txBody>
                    <a:bodyPr/>
                    <a:lstStyle/>
                    <a:p>
                      <a:pPr indent="0" lvl="0" marL="0" marR="0" rtl="0" algn="ctr">
                        <a:lnSpc>
                          <a:spcPct val="115000"/>
                        </a:lnSpc>
                        <a:spcBef>
                          <a:spcPts val="0"/>
                        </a:spcBef>
                        <a:spcAft>
                          <a:spcPts val="0"/>
                        </a:spcAft>
                        <a:buClr>
                          <a:srgbClr val="000000"/>
                        </a:buClr>
                        <a:buSzPts val="1200"/>
                        <a:buFont typeface="Arial"/>
                        <a:buNone/>
                      </a:pPr>
                      <a:r>
                        <a:rPr lang="en-GB" sz="1200" u="none" cap="none" strike="noStrike">
                          <a:latin typeface="Calibri"/>
                          <a:ea typeface="Calibri"/>
                          <a:cs typeface="Calibri"/>
                          <a:sym typeface="Calibri"/>
                        </a:rPr>
                        <a:t>1</a:t>
                      </a:r>
                      <a:r>
                        <a:rPr baseline="30000" lang="en-GB" sz="2000" u="none" cap="none" strike="noStrike">
                          <a:latin typeface="Calibri"/>
                          <a:ea typeface="Calibri"/>
                          <a:cs typeface="Calibri"/>
                          <a:sym typeface="Calibri"/>
                        </a:rPr>
                        <a:t>st</a:t>
                      </a:r>
                      <a:r>
                        <a:rPr lang="en-GB" sz="1200" u="none" cap="none" strike="noStrike">
                          <a:latin typeface="Calibri"/>
                          <a:ea typeface="Calibri"/>
                          <a:cs typeface="Calibri"/>
                          <a:sym typeface="Calibri"/>
                        </a:rPr>
                        <a:t> Choice</a:t>
                      </a:r>
                      <a:endParaRPr sz="12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c hMerge="1"/>
                <a:tc hMerge="1"/>
                <a:tc hMerge="1"/>
                <a:tc hMerge="1"/>
                <a:tc hMerge="1"/>
                <a:tc hMerge="1"/>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r>
            </a:tbl>
          </a:graphicData>
        </a:graphic>
      </p:graphicFrame>
      <p:cxnSp>
        <p:nvCxnSpPr>
          <p:cNvPr id="1888" name="Google Shape;1888;p8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89" name="Google Shape;1889;p8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90" name="Google Shape;1890;p8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891" name="Google Shape;1891;p8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892" name="Google Shape;1892;p8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893" name="Google Shape;1893;p8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894" name="Google Shape;1894;p8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895" name="Google Shape;1895;p8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896" name="Google Shape;1896;p88"/>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0" name="Shape 1900"/>
        <p:cNvGrpSpPr/>
        <p:nvPr/>
      </p:nvGrpSpPr>
      <p:grpSpPr>
        <a:xfrm>
          <a:off x="0" y="0"/>
          <a:ext cx="0" cy="0"/>
          <a:chOff x="0" y="0"/>
          <a:chExt cx="0" cy="0"/>
        </a:xfrm>
      </p:grpSpPr>
      <p:sp>
        <p:nvSpPr>
          <p:cNvPr id="1901" name="Google Shape;1901;p89"/>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902" name="Google Shape;1902;p8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903" name="Google Shape;1903;p89"/>
          <p:cNvSpPr txBox="1"/>
          <p:nvPr/>
        </p:nvSpPr>
        <p:spPr>
          <a:xfrm>
            <a:off x="0" y="27775"/>
            <a:ext cx="9076200" cy="853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15000"/>
              </a:lnSpc>
              <a:spcBef>
                <a:spcPts val="3200"/>
              </a:spcBef>
              <a:spcAft>
                <a:spcPts val="0"/>
              </a:spcAft>
              <a:buClr>
                <a:srgbClr val="000000"/>
              </a:buClr>
              <a:buSzPts val="2800"/>
              <a:buFont typeface="Arial"/>
              <a:buNone/>
            </a:pPr>
            <a:r>
              <a:rPr b="1" i="0" lang="en-GB" sz="2800" u="none" cap="none" strike="noStrike">
                <a:solidFill>
                  <a:srgbClr val="151616"/>
                </a:solidFill>
                <a:latin typeface="Nunito"/>
                <a:ea typeface="Nunito"/>
                <a:cs typeface="Nunito"/>
                <a:sym typeface="Nunito"/>
              </a:rPr>
              <a:t>3.0 – Your Project (Approach 1)</a:t>
            </a:r>
            <a:endParaRPr b="1" i="0" sz="2800" u="none" cap="none" strike="noStrike">
              <a:solidFill>
                <a:srgbClr val="000000"/>
              </a:solidFill>
              <a:latin typeface="Nunito"/>
              <a:ea typeface="Nunito"/>
              <a:cs typeface="Nunito"/>
              <a:sym typeface="Nunito"/>
            </a:endParaRPr>
          </a:p>
        </p:txBody>
      </p:sp>
      <p:graphicFrame>
        <p:nvGraphicFramePr>
          <p:cNvPr id="1904" name="Google Shape;1904;p89"/>
          <p:cNvGraphicFramePr/>
          <p:nvPr/>
        </p:nvGraphicFramePr>
        <p:xfrm>
          <a:off x="436789" y="980708"/>
          <a:ext cx="3000000" cy="3000000"/>
        </p:xfrm>
        <a:graphic>
          <a:graphicData uri="http://schemas.openxmlformats.org/drawingml/2006/table">
            <a:tbl>
              <a:tblPr>
                <a:noFill/>
                <a:tableStyleId>{AD230DA4-6E75-46B7-ADC5-2C4373653339}</a:tableStyleId>
              </a:tblPr>
              <a:tblGrid>
                <a:gridCol w="801075"/>
                <a:gridCol w="940725"/>
                <a:gridCol w="614950"/>
                <a:gridCol w="661750"/>
                <a:gridCol w="766250"/>
                <a:gridCol w="766250"/>
                <a:gridCol w="824275"/>
                <a:gridCol w="789475"/>
                <a:gridCol w="824275"/>
                <a:gridCol w="824275"/>
              </a:tblGrid>
              <a:tr h="543275">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Criteria</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Ranking (1 to 5)</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Idea 1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Idea 2</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Idea 3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Idea 4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r>
              <a:tr h="344550">
                <a:tc rowSpan="2">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A</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C=A*B</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E=A*D</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G=A*F</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Score</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I=A*H</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19825">
                <a:tc vMerge="1"/>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B</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D</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F</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c>
                  <a:txBody>
                    <a:bodyPr/>
                    <a:lstStyle/>
                    <a:p>
                      <a:pPr indent="0" lvl="0" marL="0" marR="0" rtl="0" algn="ctr">
                        <a:lnSpc>
                          <a:spcPct val="115000"/>
                        </a:lnSpc>
                        <a:spcBef>
                          <a:spcPts val="0"/>
                        </a:spcBef>
                        <a:spcAft>
                          <a:spcPts val="0"/>
                        </a:spcAft>
                        <a:buClr>
                          <a:srgbClr val="000000"/>
                        </a:buClr>
                        <a:buSzPts val="1000"/>
                        <a:buFont typeface="Arial"/>
                        <a:buNone/>
                      </a:pPr>
                      <a:r>
                        <a:rPr lang="en-GB" sz="1000" u="none" cap="none" strike="noStrike">
                          <a:latin typeface="Calibri"/>
                          <a:ea typeface="Calibri"/>
                          <a:cs typeface="Calibri"/>
                          <a:sym typeface="Calibri"/>
                        </a:rPr>
                        <a:t>H</a:t>
                      </a:r>
                      <a:endParaRPr sz="10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vMerge="1"/>
              </a:tr>
              <a:tr h="3962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203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96200">
                <a:tc gridSpan="2">
                  <a:txBody>
                    <a:bodyPr/>
                    <a:lstStyle/>
                    <a:p>
                      <a:pPr indent="0" lvl="0" marL="0" marR="0" rtl="0" algn="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Total</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50475">
                <a:tc gridSpan="8">
                  <a:txBody>
                    <a:bodyPr/>
                    <a:lstStyle/>
                    <a:p>
                      <a:pPr indent="0" lvl="0" marL="0" marR="0" rtl="0" algn="ctr">
                        <a:lnSpc>
                          <a:spcPct val="115000"/>
                        </a:lnSpc>
                        <a:spcBef>
                          <a:spcPts val="0"/>
                        </a:spcBef>
                        <a:spcAft>
                          <a:spcPts val="0"/>
                        </a:spcAft>
                        <a:buClr>
                          <a:srgbClr val="000000"/>
                        </a:buClr>
                        <a:buSzPts val="1200"/>
                        <a:buFont typeface="Arial"/>
                        <a:buNone/>
                      </a:pPr>
                      <a:r>
                        <a:rPr lang="en-GB" sz="1200" u="none" cap="none" strike="noStrike">
                          <a:latin typeface="Calibri"/>
                          <a:ea typeface="Calibri"/>
                          <a:cs typeface="Calibri"/>
                          <a:sym typeface="Calibri"/>
                        </a:rPr>
                        <a:t>1</a:t>
                      </a:r>
                      <a:r>
                        <a:rPr baseline="30000" lang="en-GB" sz="2000" u="none" cap="none" strike="noStrike">
                          <a:latin typeface="Calibri"/>
                          <a:ea typeface="Calibri"/>
                          <a:cs typeface="Calibri"/>
                          <a:sym typeface="Calibri"/>
                        </a:rPr>
                        <a:t>st</a:t>
                      </a:r>
                      <a:r>
                        <a:rPr lang="en-GB" sz="1200" u="none" cap="none" strike="noStrike">
                          <a:latin typeface="Calibri"/>
                          <a:ea typeface="Calibri"/>
                          <a:cs typeface="Calibri"/>
                          <a:sym typeface="Calibri"/>
                        </a:rPr>
                        <a:t> Choice</a:t>
                      </a:r>
                      <a:endParaRPr sz="1200" u="none" cap="none" strike="noStrike">
                        <a:latin typeface="Calibri"/>
                        <a:ea typeface="Calibri"/>
                        <a:cs typeface="Calibri"/>
                        <a:sym typeface="Calibri"/>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c hMerge="1"/>
                <a:tc hMerge="1"/>
                <a:tc hMerge="1"/>
                <a:tc hMerge="1"/>
                <a:tc hMerge="1"/>
                <a:tc hMerge="1"/>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r>
            </a:tbl>
          </a:graphicData>
        </a:graphic>
      </p:graphicFrame>
      <p:cxnSp>
        <p:nvCxnSpPr>
          <p:cNvPr id="1905" name="Google Shape;1905;p8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06" name="Google Shape;1906;p8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07" name="Google Shape;1907;p8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08" name="Google Shape;1908;p8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09" name="Google Shape;1909;p8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910" name="Google Shape;1910;p8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911" name="Google Shape;1911;p8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912" name="Google Shape;1912;p8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913" name="Google Shape;1913;p89"/>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9"/>
          <p:cNvSpPr txBox="1"/>
          <p:nvPr/>
        </p:nvSpPr>
        <p:spPr>
          <a:xfrm>
            <a:off x="0" y="791100"/>
            <a:ext cx="9144000" cy="4352400"/>
          </a:xfrm>
          <a:prstGeom prst="rect">
            <a:avLst/>
          </a:prstGeom>
          <a:noFill/>
          <a:ln>
            <a:noFill/>
          </a:ln>
        </p:spPr>
        <p:txBody>
          <a:bodyPr anchorCtr="0" anchor="t" bIns="91425" lIns="91425" spcFirstLastPara="1" rIns="91425" wrap="square" tIns="91425">
            <a:noAutofit/>
          </a:bodyPr>
          <a:lstStyle/>
          <a:p>
            <a:pPr indent="-161925" lvl="0" marL="630000" marR="254000" rtl="0" algn="just">
              <a:lnSpc>
                <a:spcPct val="115000"/>
              </a:lnSpc>
              <a:spcBef>
                <a:spcPts val="600"/>
              </a:spcBef>
              <a:spcAft>
                <a:spcPts val="0"/>
              </a:spcAft>
              <a:buClr>
                <a:srgbClr val="000000"/>
              </a:buClr>
              <a:buSzPts val="1300"/>
              <a:buFont typeface="Arial"/>
              <a:buNone/>
            </a:pPr>
            <a:r>
              <a:t/>
            </a:r>
            <a:endParaRPr b="1" i="0" sz="1300" u="none" cap="none" strike="noStrike">
              <a:solidFill>
                <a:srgbClr val="151616"/>
              </a:solidFill>
              <a:latin typeface="Arial"/>
              <a:ea typeface="Arial"/>
              <a:cs typeface="Arial"/>
              <a:sym typeface="Arial"/>
            </a:endParaRPr>
          </a:p>
          <a:p>
            <a:pPr indent="-161925" lvl="0" marL="630000" marR="254000" rtl="0" algn="just">
              <a:lnSpc>
                <a:spcPct val="115000"/>
              </a:lnSpc>
              <a:spcBef>
                <a:spcPts val="600"/>
              </a:spcBef>
              <a:spcAft>
                <a:spcPts val="0"/>
              </a:spcAft>
              <a:buClr>
                <a:srgbClr val="000000"/>
              </a:buClr>
              <a:buSzPts val="1400"/>
              <a:buFont typeface="Arial"/>
              <a:buNone/>
            </a:pPr>
            <a:r>
              <a:rPr b="1" i="0" lang="en-GB" sz="1400" u="none" cap="none" strike="noStrike">
                <a:solidFill>
                  <a:srgbClr val="151616"/>
                </a:solidFill>
                <a:latin typeface="Times New Roman"/>
                <a:ea typeface="Times New Roman"/>
                <a:cs typeface="Times New Roman"/>
                <a:sym typeface="Times New Roman"/>
              </a:rPr>
              <a:t>Stakeholders are set of people and/or organizations who will participate on the stated  Project  (mention)</a:t>
            </a:r>
            <a:endParaRPr b="1" i="0" sz="1400" u="none" cap="none" strike="noStrike">
              <a:solidFill>
                <a:srgbClr val="151616"/>
              </a:solidFill>
              <a:latin typeface="Times New Roman"/>
              <a:ea typeface="Times New Roman"/>
              <a:cs typeface="Times New Roman"/>
              <a:sym typeface="Times New Roman"/>
            </a:endParaRPr>
          </a:p>
          <a:p>
            <a:pPr indent="-161925" lvl="0" marL="630000" marR="254000" rtl="0" algn="just">
              <a:lnSpc>
                <a:spcPct val="115000"/>
              </a:lnSpc>
              <a:spcBef>
                <a:spcPts val="600"/>
              </a:spcBef>
              <a:spcAft>
                <a:spcPts val="0"/>
              </a:spcAft>
              <a:buClr>
                <a:srgbClr val="000000"/>
              </a:buClr>
              <a:buSzPts val="1300"/>
              <a:buFont typeface="Arial"/>
              <a:buNone/>
            </a:pPr>
            <a:r>
              <a:t/>
            </a:r>
            <a:endParaRPr b="1" i="0" sz="1300" u="none" cap="none" strike="noStrike">
              <a:solidFill>
                <a:srgbClr val="151616"/>
              </a:solidFill>
              <a:latin typeface="Times New Roman"/>
              <a:ea typeface="Times New Roman"/>
              <a:cs typeface="Times New Roman"/>
              <a:sym typeface="Times New Roman"/>
            </a:endParaRPr>
          </a:p>
          <a:p>
            <a:pPr indent="-311150" lvl="0" marL="914400" marR="254000" rtl="0" algn="just">
              <a:lnSpc>
                <a:spcPct val="150000"/>
              </a:lnSpc>
              <a:spcBef>
                <a:spcPts val="600"/>
              </a:spcBef>
              <a:spcAft>
                <a:spcPts val="0"/>
              </a:spcAft>
              <a:buClr>
                <a:srgbClr val="151616"/>
              </a:buClr>
              <a:buSzPts val="1300"/>
              <a:buFont typeface="Times New Roman"/>
              <a:buAutoNum type="alphaLcPeriod"/>
            </a:pPr>
            <a:r>
              <a:rPr b="1" i="0" lang="en-GB" sz="1300" u="none" cap="none" strike="noStrike">
                <a:solidFill>
                  <a:srgbClr val="151616"/>
                </a:solidFill>
                <a:latin typeface="Times New Roman"/>
                <a:ea typeface="Times New Roman"/>
                <a:cs typeface="Times New Roman"/>
                <a:sym typeface="Times New Roman"/>
              </a:rPr>
              <a:t>Users or Beneficiaries - sometimes there can be two beneficiaries, as primary and secondary stakeholders - example:  farmers and customers or traders, public and government</a:t>
            </a:r>
            <a:endParaRPr b="1" i="0" sz="1300" u="none" cap="none" strike="noStrike">
              <a:solidFill>
                <a:srgbClr val="151616"/>
              </a:solidFill>
              <a:latin typeface="Times New Roman"/>
              <a:ea typeface="Times New Roman"/>
              <a:cs typeface="Times New Roman"/>
              <a:sym typeface="Times New Roman"/>
            </a:endParaRPr>
          </a:p>
          <a:p>
            <a:pPr indent="-311150" lvl="0" marL="914400" marR="254000" rtl="0" algn="just">
              <a:lnSpc>
                <a:spcPct val="150000"/>
              </a:lnSpc>
              <a:spcBef>
                <a:spcPts val="0"/>
              </a:spcBef>
              <a:spcAft>
                <a:spcPts val="0"/>
              </a:spcAft>
              <a:buClr>
                <a:srgbClr val="151616"/>
              </a:buClr>
              <a:buSzPts val="1300"/>
              <a:buFont typeface="Times New Roman"/>
              <a:buAutoNum type="alphaLcPeriod"/>
            </a:pPr>
            <a:r>
              <a:rPr b="1" i="0" lang="en-GB" sz="1300" u="none" cap="none" strike="noStrike">
                <a:solidFill>
                  <a:srgbClr val="151616"/>
                </a:solidFill>
                <a:latin typeface="Times New Roman"/>
                <a:ea typeface="Times New Roman"/>
                <a:cs typeface="Times New Roman"/>
                <a:sym typeface="Times New Roman"/>
              </a:rPr>
              <a:t>Permission Givers - like  local authorities, panchayats, Business,</a:t>
            </a:r>
            <a:endParaRPr b="1" i="0" sz="1300" u="none" cap="none" strike="noStrike">
              <a:solidFill>
                <a:srgbClr val="151616"/>
              </a:solidFill>
              <a:latin typeface="Times New Roman"/>
              <a:ea typeface="Times New Roman"/>
              <a:cs typeface="Times New Roman"/>
              <a:sym typeface="Times New Roman"/>
            </a:endParaRPr>
          </a:p>
          <a:p>
            <a:pPr indent="-311150" lvl="0" marL="914400" marR="254000" rtl="0" algn="just">
              <a:lnSpc>
                <a:spcPct val="150000"/>
              </a:lnSpc>
              <a:spcBef>
                <a:spcPts val="0"/>
              </a:spcBef>
              <a:spcAft>
                <a:spcPts val="0"/>
              </a:spcAft>
              <a:buClr>
                <a:srgbClr val="151616"/>
              </a:buClr>
              <a:buSzPts val="1300"/>
              <a:buFont typeface="Times New Roman"/>
              <a:buAutoNum type="alphaLcPeriod"/>
            </a:pPr>
            <a:r>
              <a:rPr b="1" i="0" lang="en-GB" sz="1300" u="none" cap="none" strike="noStrike">
                <a:solidFill>
                  <a:srgbClr val="151616"/>
                </a:solidFill>
                <a:latin typeface="Times New Roman"/>
                <a:ea typeface="Times New Roman"/>
                <a:cs typeface="Times New Roman"/>
                <a:sym typeface="Times New Roman"/>
              </a:rPr>
              <a:t>Sponsors- provide money/materials and capital  and advance buying of the product,</a:t>
            </a:r>
            <a:endParaRPr b="1" i="0" sz="1300" u="none" cap="none" strike="noStrike">
              <a:solidFill>
                <a:srgbClr val="151616"/>
              </a:solidFill>
              <a:latin typeface="Times New Roman"/>
              <a:ea typeface="Times New Roman"/>
              <a:cs typeface="Times New Roman"/>
              <a:sym typeface="Times New Roman"/>
            </a:endParaRPr>
          </a:p>
          <a:p>
            <a:pPr indent="-311150" lvl="0" marL="914400" marR="254000" rtl="0" algn="just">
              <a:lnSpc>
                <a:spcPct val="150000"/>
              </a:lnSpc>
              <a:spcBef>
                <a:spcPts val="0"/>
              </a:spcBef>
              <a:spcAft>
                <a:spcPts val="0"/>
              </a:spcAft>
              <a:buClr>
                <a:srgbClr val="151616"/>
              </a:buClr>
              <a:buSzPts val="1300"/>
              <a:buFont typeface="Times New Roman"/>
              <a:buAutoNum type="alphaLcPeriod"/>
            </a:pPr>
            <a:r>
              <a:rPr b="1" i="0" lang="en-GB" sz="1300" u="none" cap="none" strike="noStrike">
                <a:solidFill>
                  <a:srgbClr val="151616"/>
                </a:solidFill>
                <a:latin typeface="Times New Roman"/>
                <a:ea typeface="Times New Roman"/>
                <a:cs typeface="Times New Roman"/>
                <a:sym typeface="Times New Roman"/>
              </a:rPr>
              <a:t>Implementers- Who will implement the agreed solution and maintain?</a:t>
            </a:r>
            <a:endParaRPr b="1" i="0" sz="1300" u="none" cap="none" strike="noStrike">
              <a:solidFill>
                <a:srgbClr val="151616"/>
              </a:solidFill>
              <a:latin typeface="Times New Roman"/>
              <a:ea typeface="Times New Roman"/>
              <a:cs typeface="Times New Roman"/>
              <a:sym typeface="Times New Roman"/>
            </a:endParaRPr>
          </a:p>
          <a:p>
            <a:pPr indent="-311150" lvl="0" marL="914400" marR="254000" rtl="0" algn="just">
              <a:lnSpc>
                <a:spcPct val="150000"/>
              </a:lnSpc>
              <a:spcBef>
                <a:spcPts val="0"/>
              </a:spcBef>
              <a:spcAft>
                <a:spcPts val="0"/>
              </a:spcAft>
              <a:buClr>
                <a:srgbClr val="151616"/>
              </a:buClr>
              <a:buSzPts val="1300"/>
              <a:buFont typeface="Times New Roman"/>
              <a:buAutoNum type="alphaLcPeriod"/>
            </a:pPr>
            <a:r>
              <a:rPr b="1" i="0" lang="en-GB" sz="1300" u="none" cap="none" strike="noStrike">
                <a:solidFill>
                  <a:srgbClr val="151616"/>
                </a:solidFill>
                <a:latin typeface="Times New Roman"/>
                <a:ea typeface="Times New Roman"/>
                <a:cs typeface="Times New Roman"/>
                <a:sym typeface="Times New Roman"/>
              </a:rPr>
              <a:t>Sustenance - Who will maintain and ensure continuous usage or as and when required ?</a:t>
            </a:r>
            <a:endParaRPr b="1" i="0" sz="1300" u="none" cap="none" strike="noStrike">
              <a:solidFill>
                <a:srgbClr val="151616"/>
              </a:solidFill>
              <a:latin typeface="Times New Roman"/>
              <a:ea typeface="Times New Roman"/>
              <a:cs typeface="Times New Roman"/>
              <a:sym typeface="Times New Roman"/>
            </a:endParaRPr>
          </a:p>
        </p:txBody>
      </p:sp>
      <p:sp>
        <p:nvSpPr>
          <p:cNvPr id="399" name="Google Shape;399;p9"/>
          <p:cNvSpPr txBox="1"/>
          <p:nvPr/>
        </p:nvSpPr>
        <p:spPr>
          <a:xfrm>
            <a:off x="0" y="0"/>
            <a:ext cx="9144000" cy="7911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24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Stakeholder Definition</a:t>
            </a:r>
            <a:endParaRPr b="1" i="0" sz="2300" u="none" cap="none" strike="noStrike">
              <a:solidFill>
                <a:srgbClr val="000000"/>
              </a:solidFill>
              <a:latin typeface="Nunito"/>
              <a:ea typeface="Nunito"/>
              <a:cs typeface="Nunito"/>
              <a:sym typeface="Nunito"/>
            </a:endParaRPr>
          </a:p>
        </p:txBody>
      </p:sp>
      <p:sp>
        <p:nvSpPr>
          <p:cNvPr id="400" name="Google Shape;400;p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cxnSp>
        <p:nvCxnSpPr>
          <p:cNvPr id="401" name="Google Shape;401;p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02" name="Google Shape;402;p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03" name="Google Shape;403;p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404" name="Google Shape;404;p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405" name="Google Shape;405;p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406" name="Google Shape;406;p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407" name="Google Shape;407;p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408" name="Google Shape;408;p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409" name="Google Shape;409;p9"/>
          <p:cNvPicPr preferRelativeResize="0"/>
          <p:nvPr/>
        </p:nvPicPr>
        <p:blipFill rotWithShape="1">
          <a:blip r:embed="rId3">
            <a:alphaModFix/>
          </a:blip>
          <a:srcRect b="0" l="0" r="0" t="0"/>
          <a:stretch/>
        </p:blipFill>
        <p:spPr>
          <a:xfrm>
            <a:off x="4955725" y="4798113"/>
            <a:ext cx="345375" cy="345375"/>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7" name="Shape 1917"/>
        <p:cNvGrpSpPr/>
        <p:nvPr/>
      </p:nvGrpSpPr>
      <p:grpSpPr>
        <a:xfrm>
          <a:off x="0" y="0"/>
          <a:ext cx="0" cy="0"/>
          <a:chOff x="0" y="0"/>
          <a:chExt cx="0" cy="0"/>
        </a:xfrm>
      </p:grpSpPr>
      <p:sp>
        <p:nvSpPr>
          <p:cNvPr id="1918" name="Google Shape;1918;p90"/>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919" name="Google Shape;1919;p90"/>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920" name="Google Shape;1920;p90"/>
          <p:cNvSpPr txBox="1"/>
          <p:nvPr/>
        </p:nvSpPr>
        <p:spPr>
          <a:xfrm>
            <a:off x="236525" y="27775"/>
            <a:ext cx="7926600" cy="853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15000"/>
              </a:lnSpc>
              <a:spcBef>
                <a:spcPts val="3200"/>
              </a:spcBef>
              <a:spcAft>
                <a:spcPts val="0"/>
              </a:spcAft>
              <a:buClr>
                <a:srgbClr val="000000"/>
              </a:buClr>
              <a:buSzPts val="2800"/>
              <a:buFont typeface="Arial"/>
              <a:buNone/>
            </a:pPr>
            <a:r>
              <a:rPr b="1" i="0" lang="en-GB" sz="2800" u="none" cap="none" strike="noStrike">
                <a:solidFill>
                  <a:srgbClr val="151616"/>
                </a:solidFill>
                <a:latin typeface="Nunito"/>
                <a:ea typeface="Nunito"/>
                <a:cs typeface="Nunito"/>
                <a:sym typeface="Nunito"/>
              </a:rPr>
              <a:t>3.0 – Your Project (Approach 2)</a:t>
            </a:r>
            <a:endParaRPr b="1" i="0" sz="2800" u="none" cap="none" strike="noStrike">
              <a:solidFill>
                <a:srgbClr val="000000"/>
              </a:solidFill>
              <a:latin typeface="Nunito"/>
              <a:ea typeface="Nunito"/>
              <a:cs typeface="Nunito"/>
              <a:sym typeface="Nunito"/>
            </a:endParaRPr>
          </a:p>
        </p:txBody>
      </p:sp>
      <p:graphicFrame>
        <p:nvGraphicFramePr>
          <p:cNvPr id="1921" name="Google Shape;1921;p90"/>
          <p:cNvGraphicFramePr/>
          <p:nvPr/>
        </p:nvGraphicFramePr>
        <p:xfrm>
          <a:off x="436788" y="980708"/>
          <a:ext cx="3000000" cy="3000000"/>
        </p:xfrm>
        <a:graphic>
          <a:graphicData uri="http://schemas.openxmlformats.org/drawingml/2006/table">
            <a:tbl>
              <a:tblPr>
                <a:noFill/>
                <a:tableStyleId>{AD230DA4-6E75-46B7-ADC5-2C4373653339}</a:tableStyleId>
              </a:tblPr>
              <a:tblGrid>
                <a:gridCol w="1662650"/>
                <a:gridCol w="1141425"/>
                <a:gridCol w="1141425"/>
                <a:gridCol w="1141425"/>
                <a:gridCol w="1141425"/>
                <a:gridCol w="1141425"/>
                <a:gridCol w="1141425"/>
              </a:tblGrid>
              <a:tr h="541650">
                <a:tc>
                  <a:txBody>
                    <a:bodyPr/>
                    <a:lstStyle/>
                    <a:p>
                      <a:pPr indent="0" lvl="0" marL="0" marR="0" rtl="0" algn="ctr">
                        <a:lnSpc>
                          <a:spcPct val="115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Criteria</a:t>
                      </a:r>
                      <a:endParaRPr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gridSpan="5">
                  <a:txBody>
                    <a:bodyPr/>
                    <a:lstStyle/>
                    <a:p>
                      <a:pPr indent="0" lvl="0" marL="0" marR="0" rtl="0" algn="ctr">
                        <a:lnSpc>
                          <a:spcPct val="115000"/>
                        </a:lnSpc>
                        <a:spcBef>
                          <a:spcPts val="0"/>
                        </a:spcBef>
                        <a:spcAft>
                          <a:spcPts val="0"/>
                        </a:spcAft>
                        <a:buClr>
                          <a:srgbClr val="000000"/>
                        </a:buClr>
                        <a:buSzPts val="1800"/>
                        <a:buFont typeface="Arial"/>
                        <a:buNone/>
                      </a:pPr>
                      <a:r>
                        <a:rPr lang="en-GB" sz="1800" u="none" cap="none" strike="noStrike">
                          <a:latin typeface="Times New Roman"/>
                          <a:ea typeface="Times New Roman"/>
                          <a:cs typeface="Times New Roman"/>
                          <a:sym typeface="Times New Roman"/>
                        </a:rPr>
                        <a:t>Factors for Evaluation –for </a:t>
                      </a:r>
                      <a:endParaRPr sz="18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hMerge="1"/>
                <a:tc hMerge="1"/>
                <a:tc hMerge="1"/>
              </a:tr>
              <a:tr h="6643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latin typeface="Times New Roman"/>
                          <a:ea typeface="Times New Roman"/>
                          <a:cs typeface="Times New Roman"/>
                          <a:sym typeface="Times New Roman"/>
                        </a:rPr>
                        <a:t>Ideas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Ease of adoption</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Resources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Cost of Service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Service required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Time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Social  Impact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852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852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852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203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20375">
                <a:tc>
                  <a:txBody>
                    <a:bodyPr/>
                    <a:lstStyle/>
                    <a:p>
                      <a:pPr indent="0" lvl="0" marL="0" marR="0" rtl="0" algn="r">
                        <a:lnSpc>
                          <a:spcPct val="100000"/>
                        </a:lnSpc>
                        <a:spcBef>
                          <a:spcPts val="0"/>
                        </a:spcBef>
                        <a:spcAft>
                          <a:spcPts val="0"/>
                        </a:spcAft>
                        <a:buClr>
                          <a:srgbClr val="000000"/>
                        </a:buClr>
                        <a:buSzPts val="1100"/>
                        <a:buFont typeface="Arial"/>
                        <a:buNone/>
                      </a:pPr>
                      <a:r>
                        <a:rPr i="1" lang="en-GB" sz="1100" u="none" cap="none" strike="noStrike">
                          <a:latin typeface="Times New Roman"/>
                          <a:ea typeface="Times New Roman"/>
                          <a:cs typeface="Times New Roman"/>
                          <a:sym typeface="Times New Roman"/>
                        </a:rPr>
                        <a:t>key for rating</a:t>
                      </a:r>
                      <a:endParaRPr i="1"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228600" lvl="0" marL="228600" marR="0" rtl="0" algn="l">
                        <a:lnSpc>
                          <a:spcPct val="100000"/>
                        </a:lnSpc>
                        <a:spcBef>
                          <a:spcPts val="0"/>
                        </a:spcBef>
                        <a:spcAft>
                          <a:spcPts val="0"/>
                        </a:spcAft>
                        <a:buClr>
                          <a:srgbClr val="000000"/>
                        </a:buClr>
                        <a:buSzPts val="1100"/>
                        <a:buFont typeface="Arial"/>
                        <a:buAutoNum type="arabicPeriod"/>
                      </a:pPr>
                      <a:r>
                        <a:rPr i="1" lang="en-GB" sz="1100" u="none" cap="none" strike="noStrike">
                          <a:latin typeface="Times New Roman"/>
                          <a:ea typeface="Times New Roman"/>
                          <a:cs typeface="Times New Roman"/>
                          <a:sym typeface="Times New Roman"/>
                        </a:rPr>
                        <a:t>easy to adopt</a:t>
                      </a:r>
                      <a:endParaRPr sz="1400" u="none" cap="none" strike="noStrike"/>
                    </a:p>
                    <a:p>
                      <a:pPr indent="-228600" lvl="0" marL="228600" marR="0" rtl="0" algn="l">
                        <a:lnSpc>
                          <a:spcPct val="100000"/>
                        </a:lnSpc>
                        <a:spcBef>
                          <a:spcPts val="0"/>
                        </a:spcBef>
                        <a:spcAft>
                          <a:spcPts val="0"/>
                        </a:spcAft>
                        <a:buClr>
                          <a:srgbClr val="000000"/>
                        </a:buClr>
                        <a:buSzPts val="1100"/>
                        <a:buFont typeface="Arial"/>
                        <a:buAutoNum type="arabicPeriod"/>
                      </a:pPr>
                      <a:r>
                        <a:rPr i="1" lang="en-GB" sz="1100" u="none" cap="none" strike="noStrike">
                          <a:latin typeface="Times New Roman"/>
                          <a:ea typeface="Times New Roman"/>
                          <a:cs typeface="Times New Roman"/>
                          <a:sym typeface="Times New Roman"/>
                        </a:rPr>
                        <a:t>not so easy to adopt</a:t>
                      </a:r>
                      <a:endParaRPr i="1"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i="1" lang="en-GB" sz="1100" u="none" cap="none" strike="noStrike">
                          <a:latin typeface="Times New Roman"/>
                          <a:ea typeface="Times New Roman"/>
                          <a:cs typeface="Times New Roman"/>
                          <a:sym typeface="Times New Roman"/>
                        </a:rPr>
                        <a:t>1.less is required</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i="1" lang="en-GB" sz="1100" u="none" cap="none" strike="noStrike">
                          <a:latin typeface="Times New Roman"/>
                          <a:ea typeface="Times New Roman"/>
                          <a:cs typeface="Times New Roman"/>
                          <a:sym typeface="Times New Roman"/>
                        </a:rPr>
                        <a:t>2. more is required</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t/>
                      </a:r>
                      <a:endParaRPr i="1"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1-affordable</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2. needs funds</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1. Very less </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2. Quite Frequent</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1-less is required</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2. more is required</a:t>
                      </a:r>
                      <a:endParaRPr b="0" i="1" sz="1100" u="none" cap="none" strike="noStrike">
                        <a:solidFill>
                          <a:srgbClr val="000000"/>
                        </a:solidFill>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1- Effective user benefits</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0" i="1" lang="en-GB" sz="1100" u="none" cap="none" strike="noStrike">
                          <a:solidFill>
                            <a:srgbClr val="000000"/>
                          </a:solidFill>
                          <a:latin typeface="Times New Roman"/>
                          <a:ea typeface="Times New Roman"/>
                          <a:cs typeface="Times New Roman"/>
                          <a:sym typeface="Times New Roman"/>
                        </a:rPr>
                        <a:t>2. Less user benefits</a:t>
                      </a:r>
                      <a:endParaRPr sz="1400" u="none" cap="none" strike="noStrike"/>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r>
            </a:tbl>
          </a:graphicData>
        </a:graphic>
      </p:graphicFrame>
      <p:cxnSp>
        <p:nvCxnSpPr>
          <p:cNvPr id="1922" name="Google Shape;1922;p90"/>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23" name="Google Shape;1923;p90"/>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24" name="Google Shape;1924;p90"/>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25" name="Google Shape;1925;p90"/>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26" name="Google Shape;1926;p90"/>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927" name="Google Shape;1927;p90"/>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928" name="Google Shape;1928;p90"/>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929" name="Google Shape;1929;p90"/>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930" name="Google Shape;1930;p90"/>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4" name="Shape 1934"/>
        <p:cNvGrpSpPr/>
        <p:nvPr/>
      </p:nvGrpSpPr>
      <p:grpSpPr>
        <a:xfrm>
          <a:off x="0" y="0"/>
          <a:ext cx="0" cy="0"/>
          <a:chOff x="0" y="0"/>
          <a:chExt cx="0" cy="0"/>
        </a:xfrm>
      </p:grpSpPr>
      <p:sp>
        <p:nvSpPr>
          <p:cNvPr id="1935" name="Google Shape;1935;p91"/>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936" name="Google Shape;1936;p91"/>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937" name="Google Shape;1937;p91"/>
          <p:cNvSpPr txBox="1"/>
          <p:nvPr/>
        </p:nvSpPr>
        <p:spPr>
          <a:xfrm>
            <a:off x="236525" y="27775"/>
            <a:ext cx="7926600" cy="853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15000"/>
              </a:lnSpc>
              <a:spcBef>
                <a:spcPts val="3200"/>
              </a:spcBef>
              <a:spcAft>
                <a:spcPts val="0"/>
              </a:spcAft>
              <a:buClr>
                <a:srgbClr val="000000"/>
              </a:buClr>
              <a:buSzPts val="2800"/>
              <a:buFont typeface="Arial"/>
              <a:buNone/>
            </a:pPr>
            <a:r>
              <a:rPr b="1" i="0" lang="en-GB" sz="2800" u="none" cap="none" strike="noStrike">
                <a:solidFill>
                  <a:srgbClr val="151616"/>
                </a:solidFill>
                <a:latin typeface="Nunito"/>
                <a:ea typeface="Nunito"/>
                <a:cs typeface="Nunito"/>
                <a:sym typeface="Nunito"/>
              </a:rPr>
              <a:t>3.0 – Your Project (Approach 3)</a:t>
            </a:r>
            <a:endParaRPr b="1" i="0" sz="2800" u="none" cap="none" strike="noStrike">
              <a:solidFill>
                <a:srgbClr val="000000"/>
              </a:solidFill>
              <a:latin typeface="Nunito"/>
              <a:ea typeface="Nunito"/>
              <a:cs typeface="Nunito"/>
              <a:sym typeface="Nunito"/>
            </a:endParaRPr>
          </a:p>
        </p:txBody>
      </p:sp>
      <p:graphicFrame>
        <p:nvGraphicFramePr>
          <p:cNvPr id="1938" name="Google Shape;1938;p91"/>
          <p:cNvGraphicFramePr/>
          <p:nvPr/>
        </p:nvGraphicFramePr>
        <p:xfrm>
          <a:off x="436788" y="980708"/>
          <a:ext cx="3000000" cy="3000000"/>
        </p:xfrm>
        <a:graphic>
          <a:graphicData uri="http://schemas.openxmlformats.org/drawingml/2006/table">
            <a:tbl>
              <a:tblPr>
                <a:noFill/>
                <a:tableStyleId>{AD230DA4-6E75-46B7-ADC5-2C4373653339}</a:tableStyleId>
              </a:tblPr>
              <a:tblGrid>
                <a:gridCol w="1187825"/>
                <a:gridCol w="870000"/>
                <a:gridCol w="2725450"/>
                <a:gridCol w="3293625"/>
              </a:tblGrid>
              <a:tr h="415600">
                <a:tc>
                  <a:txBody>
                    <a:bodyPr/>
                    <a:lstStyle/>
                    <a:p>
                      <a:pPr indent="0" lvl="0" marL="0" marR="0" rtl="0" algn="ctr">
                        <a:lnSpc>
                          <a:spcPct val="115000"/>
                        </a:lnSpc>
                        <a:spcBef>
                          <a:spcPts val="0"/>
                        </a:spcBef>
                        <a:spcAft>
                          <a:spcPts val="0"/>
                        </a:spcAft>
                        <a:buClr>
                          <a:srgbClr val="000000"/>
                        </a:buClr>
                        <a:buSzPts val="1000"/>
                        <a:buFont typeface="Arial"/>
                        <a:buNone/>
                      </a:pPr>
                      <a:r>
                        <a:t/>
                      </a:r>
                      <a:endParaRPr sz="10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gridSpan="3">
                  <a:txBody>
                    <a:bodyPr/>
                    <a:lstStyle/>
                    <a:p>
                      <a:pPr indent="0" lvl="0" marL="0" marR="0" rtl="0" algn="ctr">
                        <a:lnSpc>
                          <a:spcPct val="115000"/>
                        </a:lnSpc>
                        <a:spcBef>
                          <a:spcPts val="0"/>
                        </a:spcBef>
                        <a:spcAft>
                          <a:spcPts val="0"/>
                        </a:spcAft>
                        <a:buClr>
                          <a:srgbClr val="000000"/>
                        </a:buClr>
                        <a:buSzPts val="1400"/>
                        <a:buFont typeface="Arial"/>
                        <a:buNone/>
                      </a:pPr>
                      <a:r>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hMerge="1"/>
              </a:tr>
              <a:tr h="713275">
                <a:tc rowSpan="4">
                  <a:txBody>
                    <a:bodyPr/>
                    <a:lstStyle/>
                    <a:p>
                      <a:pPr indent="0" lvl="0" marL="0" marR="0" rtl="0" algn="r">
                        <a:lnSpc>
                          <a:spcPct val="100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Degree of Impact </a:t>
                      </a:r>
                      <a:endParaRPr sz="1400" u="none" cap="none" strike="noStrike"/>
                    </a:p>
                    <a:p>
                      <a:pPr indent="0" lvl="0" marL="0" marR="0" rtl="0" algn="r">
                        <a:lnSpc>
                          <a:spcPct val="100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or Benefit</a:t>
                      </a:r>
                      <a:endParaRPr sz="1400" u="none" cap="none" strike="noStrike"/>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Times New Roman"/>
                        <a:ea typeface="Times New Roman"/>
                        <a:cs typeface="Times New Roman"/>
                        <a:sym typeface="Times New Roman"/>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100"/>
                        <a:buFont typeface="Arial"/>
                        <a:buNone/>
                      </a:pPr>
                      <a:r>
                        <a:t/>
                      </a:r>
                      <a:endParaRPr sz="1100" u="none" cap="none" strike="noStrike">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2.Low Effort – High Impact</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1" lang="en-GB" sz="1100" u="none" cap="none" strike="noStrike">
                          <a:latin typeface="Times New Roman"/>
                          <a:ea typeface="Times New Roman"/>
                          <a:cs typeface="Times New Roman"/>
                          <a:sym typeface="Times New Roman"/>
                        </a:rPr>
                        <a:t>Implement Now </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Times New Roman"/>
                          <a:ea typeface="Times New Roman"/>
                          <a:cs typeface="Times New Roman"/>
                          <a:sym typeface="Times New Roman"/>
                        </a:rPr>
                        <a:t>4.High Effort – High Impact</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Times New Roman"/>
                          <a:ea typeface="Times New Roman"/>
                          <a:cs typeface="Times New Roman"/>
                          <a:sym typeface="Times New Roman"/>
                        </a:rPr>
                        <a:t>After benefit from 2 is realized and this can be the next level</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841925">
                <a:tc vMerge="1"/>
                <a:tc>
                  <a:txBody>
                    <a:bodyPr/>
                    <a:lstStyle/>
                    <a:p>
                      <a:pPr indent="0" lvl="0" marL="0" marR="0" rtl="0" algn="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High</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Minimum Resources</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Less time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Good benefit</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Fast user adoption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Less service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More Resources</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More  time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Greater benefits</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Fast  user adoption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Frequent Service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841925">
                <a:tc vMerge="1"/>
                <a:tc>
                  <a:txBody>
                    <a:bodyPr/>
                    <a:lstStyle/>
                    <a:p>
                      <a:pPr indent="0" lvl="0" marL="0" marR="0" rtl="0" algn="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Low </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Minimum Resources</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Less time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Not much benefit</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Less user adoption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Less Service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More Resources</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More time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Not much benefit</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Less user adoption </a:t>
                      </a:r>
                      <a:endParaRPr sz="1400" u="none" cap="none" strike="noStrike"/>
                    </a:p>
                    <a:p>
                      <a:pPr indent="-342900" lvl="0" marL="342900" marR="0" rtl="0" algn="l">
                        <a:lnSpc>
                          <a:spcPct val="100000"/>
                        </a:lnSpc>
                        <a:spcBef>
                          <a:spcPts val="0"/>
                        </a:spcBef>
                        <a:spcAft>
                          <a:spcPts val="0"/>
                        </a:spcAft>
                        <a:buClr>
                          <a:srgbClr val="000000"/>
                        </a:buClr>
                        <a:buSzPts val="1100"/>
                        <a:buFont typeface="Arial"/>
                        <a:buAutoNum type="arabicPeriod"/>
                      </a:pPr>
                      <a:r>
                        <a:rPr b="0" lang="en-GB" sz="1100" u="none" cap="none" strike="noStrike">
                          <a:latin typeface="Times New Roman"/>
                          <a:ea typeface="Times New Roman"/>
                          <a:cs typeface="Times New Roman"/>
                          <a:sym typeface="Times New Roman"/>
                        </a:rPr>
                        <a:t>Frequent Service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456025">
                <a:tc vMerge="1"/>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1.Low Effort- Low Impact</a:t>
                      </a:r>
                      <a:endParaRPr sz="1400" u="none" cap="none" strike="noStrike"/>
                    </a:p>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Keep for later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3.High Effort – Low Impact</a:t>
                      </a:r>
                      <a:endParaRPr sz="1400" u="none" cap="none" strike="noStrike"/>
                    </a:p>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Discard</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225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gridSpan="3">
                  <a:txBody>
                    <a:bodyPr/>
                    <a:lstStyle/>
                    <a:p>
                      <a:pPr indent="0" lvl="0" marL="0" marR="0" rtl="0" algn="ctr">
                        <a:lnSpc>
                          <a:spcPct val="100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Ease of Effort or Feasibility</a:t>
                      </a:r>
                      <a:endParaRPr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c hMerge="1"/>
              </a:tr>
            </a:tbl>
          </a:graphicData>
        </a:graphic>
      </p:graphicFrame>
      <p:cxnSp>
        <p:nvCxnSpPr>
          <p:cNvPr id="1939" name="Google Shape;1939;p91"/>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40" name="Google Shape;1940;p91"/>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41" name="Google Shape;1941;p91"/>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42" name="Google Shape;1942;p91"/>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43" name="Google Shape;1943;p91"/>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944" name="Google Shape;1944;p91"/>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945" name="Google Shape;1945;p91"/>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946" name="Google Shape;1946;p91"/>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947" name="Google Shape;1947;p91"/>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1" name="Shape 1951"/>
        <p:cNvGrpSpPr/>
        <p:nvPr/>
      </p:nvGrpSpPr>
      <p:grpSpPr>
        <a:xfrm>
          <a:off x="0" y="0"/>
          <a:ext cx="0" cy="0"/>
          <a:chOff x="0" y="0"/>
          <a:chExt cx="0" cy="0"/>
        </a:xfrm>
      </p:grpSpPr>
      <p:sp>
        <p:nvSpPr>
          <p:cNvPr id="1952" name="Google Shape;1952;p92"/>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953" name="Google Shape;1953;p92"/>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954" name="Google Shape;1954;p92"/>
          <p:cNvSpPr txBox="1"/>
          <p:nvPr/>
        </p:nvSpPr>
        <p:spPr>
          <a:xfrm>
            <a:off x="236525" y="27775"/>
            <a:ext cx="7926600" cy="853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15000"/>
              </a:lnSpc>
              <a:spcBef>
                <a:spcPts val="3200"/>
              </a:spcBef>
              <a:spcAft>
                <a:spcPts val="0"/>
              </a:spcAft>
              <a:buClr>
                <a:srgbClr val="000000"/>
              </a:buClr>
              <a:buSzPts val="2800"/>
              <a:buFont typeface="Arial"/>
              <a:buNone/>
            </a:pPr>
            <a:r>
              <a:rPr b="1" i="0" lang="en-GB" sz="2800" u="none" cap="none" strike="noStrike">
                <a:solidFill>
                  <a:srgbClr val="151616"/>
                </a:solidFill>
                <a:latin typeface="Nunito"/>
                <a:ea typeface="Nunito"/>
                <a:cs typeface="Nunito"/>
                <a:sym typeface="Nunito"/>
              </a:rPr>
              <a:t>3.0 – Your Project (Approach 3)</a:t>
            </a:r>
            <a:endParaRPr b="1" i="0" sz="2800" u="none" cap="none" strike="noStrike">
              <a:solidFill>
                <a:srgbClr val="000000"/>
              </a:solidFill>
              <a:latin typeface="Nunito"/>
              <a:ea typeface="Nunito"/>
              <a:cs typeface="Nunito"/>
              <a:sym typeface="Nunito"/>
            </a:endParaRPr>
          </a:p>
        </p:txBody>
      </p:sp>
      <p:graphicFrame>
        <p:nvGraphicFramePr>
          <p:cNvPr id="1955" name="Google Shape;1955;p92"/>
          <p:cNvGraphicFramePr/>
          <p:nvPr/>
        </p:nvGraphicFramePr>
        <p:xfrm>
          <a:off x="436788" y="980708"/>
          <a:ext cx="3000000" cy="3000000"/>
        </p:xfrm>
        <a:graphic>
          <a:graphicData uri="http://schemas.openxmlformats.org/drawingml/2006/table">
            <a:tbl>
              <a:tblPr>
                <a:noFill/>
                <a:tableStyleId>{AD230DA4-6E75-46B7-ADC5-2C4373653339}</a:tableStyleId>
              </a:tblPr>
              <a:tblGrid>
                <a:gridCol w="1187825"/>
                <a:gridCol w="870000"/>
                <a:gridCol w="2725450"/>
                <a:gridCol w="3293625"/>
              </a:tblGrid>
              <a:tr h="434150">
                <a:tc>
                  <a:txBody>
                    <a:bodyPr/>
                    <a:lstStyle/>
                    <a:p>
                      <a:pPr indent="0" lvl="0" marL="0" marR="0" rtl="0" algn="ctr">
                        <a:lnSpc>
                          <a:spcPct val="115000"/>
                        </a:lnSpc>
                        <a:spcBef>
                          <a:spcPts val="0"/>
                        </a:spcBef>
                        <a:spcAft>
                          <a:spcPts val="0"/>
                        </a:spcAft>
                        <a:buClr>
                          <a:srgbClr val="000000"/>
                        </a:buClr>
                        <a:buSzPts val="1000"/>
                        <a:buFont typeface="Arial"/>
                        <a:buNone/>
                      </a:pPr>
                      <a:r>
                        <a:t/>
                      </a:r>
                      <a:endParaRPr sz="10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gridSpan="3">
                  <a:txBody>
                    <a:bodyPr/>
                    <a:lstStyle/>
                    <a:p>
                      <a:pPr indent="0" lvl="0" marL="0" marR="0" rtl="0" algn="ctr">
                        <a:lnSpc>
                          <a:spcPct val="115000"/>
                        </a:lnSpc>
                        <a:spcBef>
                          <a:spcPts val="0"/>
                        </a:spcBef>
                        <a:spcAft>
                          <a:spcPts val="0"/>
                        </a:spcAft>
                        <a:buClr>
                          <a:srgbClr val="000000"/>
                        </a:buClr>
                        <a:buSzPts val="1400"/>
                        <a:buFont typeface="Arial"/>
                        <a:buNone/>
                      </a:pPr>
                      <a:r>
                        <a:rPr lang="en-GB" sz="1400" u="none" cap="none" strike="noStrike">
                          <a:latin typeface="Times New Roman"/>
                          <a:ea typeface="Times New Roman"/>
                          <a:cs typeface="Times New Roman"/>
                          <a:sym typeface="Times New Roman"/>
                        </a:rPr>
                        <a:t>List your ideas as per the evaluation scores in the previous slide </a:t>
                      </a:r>
                      <a:endParaRPr sz="14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A9999"/>
                    </a:solidFill>
                  </a:tcPr>
                </a:tc>
                <a:tc hMerge="1"/>
                <a:tc hMerge="1"/>
              </a:tr>
              <a:tr h="620900">
                <a:tc rowSpan="4">
                  <a:txBody>
                    <a:bodyPr/>
                    <a:lstStyle/>
                    <a:p>
                      <a:pPr indent="0" lvl="0" marL="0" marR="0" rtl="0" algn="r">
                        <a:lnSpc>
                          <a:spcPct val="100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Degree of Impact </a:t>
                      </a:r>
                      <a:endParaRPr sz="1400" u="none" cap="none" strike="noStrike"/>
                    </a:p>
                    <a:p>
                      <a:pPr indent="0" lvl="0" marL="0" marR="0" rtl="0" algn="r">
                        <a:lnSpc>
                          <a:spcPct val="100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or Benefit</a:t>
                      </a:r>
                      <a:endParaRPr sz="1400" u="none" cap="none" strike="noStrike"/>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Times New Roman"/>
                        <a:ea typeface="Times New Roman"/>
                        <a:cs typeface="Times New Roman"/>
                        <a:sym typeface="Times New Roman"/>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rowSpan="2">
                  <a:txBody>
                    <a:bodyPr/>
                    <a:lstStyle/>
                    <a:p>
                      <a:pPr indent="0" lvl="0" marL="0" marR="0" rtl="0" algn="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High</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2.Low Effort – High Impact</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1" lang="en-GB" sz="1100" u="none" cap="none" strike="noStrike">
                          <a:latin typeface="Times New Roman"/>
                          <a:ea typeface="Times New Roman"/>
                          <a:cs typeface="Times New Roman"/>
                          <a:sym typeface="Times New Roman"/>
                        </a:rPr>
                        <a:t>Implement Now </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Times New Roman"/>
                          <a:ea typeface="Times New Roman"/>
                          <a:cs typeface="Times New Roman"/>
                          <a:sym typeface="Times New Roman"/>
                        </a:rPr>
                        <a:t>4.High Effort – High Impact</a:t>
                      </a:r>
                      <a:endParaRPr sz="1400" u="none" cap="none" strike="noStrike"/>
                    </a:p>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Times New Roman"/>
                          <a:ea typeface="Times New Roman"/>
                          <a:cs typeface="Times New Roman"/>
                          <a:sym typeface="Times New Roman"/>
                        </a:rPr>
                        <a:t>After benefit from 2 is realized and this can be the next level</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879500">
                <a:tc vMerge="1"/>
                <a:tc vMerge="1"/>
                <a:tc>
                  <a:txBody>
                    <a:bodyPr/>
                    <a:lstStyle/>
                    <a:p>
                      <a:pPr indent="-273050" lvl="0" marL="342900" marR="0" rtl="0" algn="l">
                        <a:lnSpc>
                          <a:spcPct val="100000"/>
                        </a:lnSpc>
                        <a:spcBef>
                          <a:spcPts val="0"/>
                        </a:spcBef>
                        <a:spcAft>
                          <a:spcPts val="0"/>
                        </a:spcAft>
                        <a:buClr>
                          <a:srgbClr val="000000"/>
                        </a:buClr>
                        <a:buSzPts val="1100"/>
                        <a:buFont typeface="Arial"/>
                        <a:buNone/>
                      </a:pPr>
                      <a:r>
                        <a:t/>
                      </a:r>
                      <a:endParaRPr b="0" sz="1100" u="none" cap="none" strike="noStrike">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00B050"/>
                    </a:solidFill>
                  </a:tcPr>
                </a:tc>
                <a:tc>
                  <a:txBody>
                    <a:bodyPr/>
                    <a:lstStyle/>
                    <a:p>
                      <a:pPr indent="-273050" lvl="0" marL="342900" marR="0" rtl="0" algn="l">
                        <a:lnSpc>
                          <a:spcPct val="100000"/>
                        </a:lnSpc>
                        <a:spcBef>
                          <a:spcPts val="0"/>
                        </a:spcBef>
                        <a:spcAft>
                          <a:spcPts val="0"/>
                        </a:spcAft>
                        <a:buClr>
                          <a:srgbClr val="000000"/>
                        </a:buClr>
                        <a:buSzPts val="1100"/>
                        <a:buFont typeface="Arial"/>
                        <a:buNone/>
                      </a:pPr>
                      <a:r>
                        <a:t/>
                      </a:r>
                      <a:endParaRPr b="0" sz="1100" u="none" cap="none" strike="noStrike">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92D050"/>
                    </a:solidFill>
                  </a:tcPr>
                </a:tc>
              </a:tr>
              <a:tr h="879500">
                <a:tc vMerge="1"/>
                <a:tc rowSpan="2">
                  <a:txBody>
                    <a:bodyPr/>
                    <a:lstStyle/>
                    <a:p>
                      <a:pPr indent="0" lvl="0" marL="0" marR="0" rtl="0" algn="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Low </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273050" lvl="0" marL="342900" marR="0" rtl="0" algn="l">
                        <a:lnSpc>
                          <a:spcPct val="100000"/>
                        </a:lnSpc>
                        <a:spcBef>
                          <a:spcPts val="0"/>
                        </a:spcBef>
                        <a:spcAft>
                          <a:spcPts val="0"/>
                        </a:spcAft>
                        <a:buClr>
                          <a:srgbClr val="000000"/>
                        </a:buClr>
                        <a:buSzPts val="1100"/>
                        <a:buFont typeface="Arial"/>
                        <a:buNone/>
                      </a:pPr>
                      <a:r>
                        <a:t/>
                      </a:r>
                      <a:endParaRPr b="0" sz="1100" u="none" cap="none" strike="noStrike">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F00"/>
                    </a:solidFill>
                  </a:tcPr>
                </a:tc>
                <a:tc>
                  <a:txBody>
                    <a:bodyPr/>
                    <a:lstStyle/>
                    <a:p>
                      <a:pPr indent="-273050" lvl="0" marL="342900" marR="0" rtl="0" algn="l">
                        <a:lnSpc>
                          <a:spcPct val="100000"/>
                        </a:lnSpc>
                        <a:spcBef>
                          <a:spcPts val="0"/>
                        </a:spcBef>
                        <a:spcAft>
                          <a:spcPts val="0"/>
                        </a:spcAft>
                        <a:buClr>
                          <a:srgbClr val="000000"/>
                        </a:buClr>
                        <a:buSzPts val="1100"/>
                        <a:buFont typeface="Arial"/>
                        <a:buNone/>
                      </a:pPr>
                      <a:r>
                        <a:t/>
                      </a:r>
                      <a:endParaRPr b="0" sz="1100" u="none" cap="none" strike="noStrike">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0000"/>
                    </a:solidFill>
                  </a:tcPr>
                </a:tc>
              </a:tr>
              <a:tr h="476400">
                <a:tc vMerge="1"/>
                <a:tc vMerge="1"/>
                <a:tc>
                  <a:txBody>
                    <a:bodyPr/>
                    <a:lstStyle/>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1.Low Effort- Low Impact</a:t>
                      </a:r>
                      <a:endParaRPr sz="1400" u="none" cap="none" strike="noStrike"/>
                    </a:p>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Keep for later </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3.High Effort – Low Impact</a:t>
                      </a:r>
                      <a:endParaRPr sz="1400" u="none" cap="none" strike="noStrike"/>
                    </a:p>
                    <a:p>
                      <a:pPr indent="0" lvl="0" marL="0" marR="0" rtl="0" algn="ctr">
                        <a:lnSpc>
                          <a:spcPct val="100000"/>
                        </a:lnSpc>
                        <a:spcBef>
                          <a:spcPts val="0"/>
                        </a:spcBef>
                        <a:spcAft>
                          <a:spcPts val="0"/>
                        </a:spcAft>
                        <a:buClr>
                          <a:srgbClr val="000000"/>
                        </a:buClr>
                        <a:buSzPts val="1100"/>
                        <a:buFont typeface="Arial"/>
                        <a:buNone/>
                      </a:pPr>
                      <a:r>
                        <a:rPr b="0" lang="en-GB" sz="1100" u="none" cap="none" strike="noStrike">
                          <a:latin typeface="Times New Roman"/>
                          <a:ea typeface="Times New Roman"/>
                          <a:cs typeface="Times New Roman"/>
                          <a:sym typeface="Times New Roman"/>
                        </a:rPr>
                        <a:t>Discard</a:t>
                      </a:r>
                      <a:endParaRPr sz="1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r>
              <a:tr h="3661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gridSpan="3">
                  <a:txBody>
                    <a:bodyPr/>
                    <a:lstStyle/>
                    <a:p>
                      <a:pPr indent="0" lvl="0" marL="0" marR="0" rtl="0" algn="ctr">
                        <a:lnSpc>
                          <a:spcPct val="100000"/>
                        </a:lnSpc>
                        <a:spcBef>
                          <a:spcPts val="0"/>
                        </a:spcBef>
                        <a:spcAft>
                          <a:spcPts val="0"/>
                        </a:spcAft>
                        <a:buClr>
                          <a:srgbClr val="000000"/>
                        </a:buClr>
                        <a:buSzPts val="1100"/>
                        <a:buFont typeface="Arial"/>
                        <a:buNone/>
                      </a:pPr>
                      <a:r>
                        <a:rPr lang="en-GB" sz="1100" u="none" cap="none" strike="noStrike">
                          <a:latin typeface="Times New Roman"/>
                          <a:ea typeface="Times New Roman"/>
                          <a:cs typeface="Times New Roman"/>
                          <a:sym typeface="Times New Roman"/>
                        </a:rPr>
                        <a:t>Ease of Effort or Feasibility</a:t>
                      </a:r>
                      <a:endParaRPr sz="1100" u="none" cap="none" strike="noStrike">
                        <a:latin typeface="Times New Roman"/>
                        <a:ea typeface="Times New Roman"/>
                        <a:cs typeface="Times New Roman"/>
                        <a:sym typeface="Times New Roman"/>
                      </a:endParaRPr>
                    </a:p>
                  </a:txBody>
                  <a:tcPr marT="91425" marB="914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CE5CD"/>
                    </a:solidFill>
                  </a:tcPr>
                </a:tc>
                <a:tc hMerge="1"/>
                <a:tc hMerge="1"/>
              </a:tr>
            </a:tbl>
          </a:graphicData>
        </a:graphic>
      </p:graphicFrame>
      <p:cxnSp>
        <p:nvCxnSpPr>
          <p:cNvPr id="1956" name="Google Shape;1956;p92"/>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57" name="Google Shape;1957;p92"/>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58" name="Google Shape;1958;p92"/>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59" name="Google Shape;1959;p92"/>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60" name="Google Shape;1960;p92"/>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961" name="Google Shape;1961;p92"/>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962" name="Google Shape;1962;p92"/>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963" name="Google Shape;1963;p92"/>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964" name="Google Shape;1964;p92"/>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8" name="Shape 1968"/>
        <p:cNvGrpSpPr/>
        <p:nvPr/>
      </p:nvGrpSpPr>
      <p:grpSpPr>
        <a:xfrm>
          <a:off x="0" y="0"/>
          <a:ext cx="0" cy="0"/>
          <a:chOff x="0" y="0"/>
          <a:chExt cx="0" cy="0"/>
        </a:xfrm>
      </p:grpSpPr>
      <p:sp>
        <p:nvSpPr>
          <p:cNvPr id="1969" name="Google Shape;1969;p93"/>
          <p:cNvSpPr txBox="1"/>
          <p:nvPr/>
        </p:nvSpPr>
        <p:spPr>
          <a:xfrm>
            <a:off x="0" y="0"/>
            <a:ext cx="9144000" cy="9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15000"/>
              </a:lnSpc>
              <a:spcBef>
                <a:spcPts val="100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none" cap="none" strike="noStrike">
              <a:solidFill>
                <a:srgbClr val="000000"/>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300"/>
              <a:buFont typeface="Arial"/>
              <a:buNone/>
            </a:pPr>
            <a:r>
              <a:rPr b="1" i="0" lang="en-GB" sz="2300" u="none" cap="none" strike="noStrike">
                <a:solidFill>
                  <a:srgbClr val="000000"/>
                </a:solidFill>
                <a:latin typeface="Nunito"/>
                <a:ea typeface="Nunito"/>
                <a:cs typeface="Nunito"/>
                <a:sym typeface="Nunito"/>
              </a:rPr>
              <a:t>                         </a:t>
            </a:r>
            <a:endParaRPr b="1" i="0" sz="2300" u="sng" cap="none" strike="noStrike">
              <a:solidFill>
                <a:srgbClr val="000000"/>
              </a:solidFill>
              <a:latin typeface="Nunito"/>
              <a:ea typeface="Nunito"/>
              <a:cs typeface="Nunito"/>
              <a:sym typeface="Nunito"/>
            </a:endParaRPr>
          </a:p>
        </p:txBody>
      </p:sp>
      <p:sp>
        <p:nvSpPr>
          <p:cNvPr id="1970" name="Google Shape;1970;p93"/>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1971" name="Google Shape;1971;p93"/>
          <p:cNvSpPr txBox="1"/>
          <p:nvPr/>
        </p:nvSpPr>
        <p:spPr>
          <a:xfrm>
            <a:off x="34700" y="27775"/>
            <a:ext cx="8926500" cy="8538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15000"/>
              </a:lnSpc>
              <a:spcBef>
                <a:spcPts val="3200"/>
              </a:spcBef>
              <a:spcAft>
                <a:spcPts val="0"/>
              </a:spcAft>
              <a:buClr>
                <a:srgbClr val="000000"/>
              </a:buClr>
              <a:buSzPts val="2700"/>
              <a:buFont typeface="Arial"/>
              <a:buNone/>
            </a:pPr>
            <a:r>
              <a:rPr b="1" i="0" lang="en-GB" sz="2700" u="none" cap="none" strike="noStrike">
                <a:solidFill>
                  <a:srgbClr val="151616"/>
                </a:solidFill>
                <a:latin typeface="Nunito"/>
                <a:ea typeface="Nunito"/>
                <a:cs typeface="Nunito"/>
                <a:sym typeface="Nunito"/>
              </a:rPr>
              <a:t>Idea Selection to be used in 4</a:t>
            </a:r>
            <a:r>
              <a:rPr b="1" baseline="30000" i="0" lang="en-GB" sz="2700" u="none" cap="none" strike="noStrike">
                <a:solidFill>
                  <a:srgbClr val="151616"/>
                </a:solidFill>
                <a:latin typeface="Nunito"/>
                <a:ea typeface="Nunito"/>
                <a:cs typeface="Nunito"/>
                <a:sym typeface="Nunito"/>
              </a:rPr>
              <a:t>th</a:t>
            </a:r>
            <a:r>
              <a:rPr b="1" i="0" lang="en-GB" sz="2700" u="none" cap="none" strike="noStrike">
                <a:solidFill>
                  <a:srgbClr val="151616"/>
                </a:solidFill>
                <a:latin typeface="Nunito"/>
                <a:ea typeface="Nunito"/>
                <a:cs typeface="Nunito"/>
                <a:sym typeface="Nunito"/>
              </a:rPr>
              <a:t> module- Prototype</a:t>
            </a:r>
            <a:endParaRPr b="1" i="0" sz="2700" u="none" cap="none" strike="noStrike">
              <a:solidFill>
                <a:srgbClr val="151616"/>
              </a:solidFill>
              <a:latin typeface="Nunito"/>
              <a:ea typeface="Nunito"/>
              <a:cs typeface="Nunito"/>
              <a:sym typeface="Nunito"/>
            </a:endParaRPr>
          </a:p>
        </p:txBody>
      </p:sp>
      <p:sp>
        <p:nvSpPr>
          <p:cNvPr id="1972" name="Google Shape;1972;p93"/>
          <p:cNvSpPr txBox="1"/>
          <p:nvPr/>
        </p:nvSpPr>
        <p:spPr>
          <a:xfrm>
            <a:off x="367875" y="1263325"/>
            <a:ext cx="40398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rgbClr val="3A3A3A"/>
                </a:solidFill>
                <a:latin typeface="Arial"/>
                <a:ea typeface="Arial"/>
                <a:cs typeface="Arial"/>
                <a:sym typeface="Arial"/>
              </a:rPr>
              <a:t>FINAL IDEA SET </a:t>
            </a:r>
            <a:endParaRPr b="1" i="0" sz="1600" u="none" cap="none" strike="noStrike">
              <a:solidFill>
                <a:srgbClr val="3A3A3A"/>
              </a:solidFill>
              <a:latin typeface="Arial"/>
              <a:ea typeface="Arial"/>
              <a:cs typeface="Arial"/>
              <a:sym typeface="Arial"/>
            </a:endParaRPr>
          </a:p>
        </p:txBody>
      </p:sp>
      <p:sp>
        <p:nvSpPr>
          <p:cNvPr id="1973" name="Google Shape;1973;p93"/>
          <p:cNvSpPr/>
          <p:nvPr/>
        </p:nvSpPr>
        <p:spPr>
          <a:xfrm>
            <a:off x="402600" y="1797800"/>
            <a:ext cx="8104500" cy="1249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93"/>
          <p:cNvSpPr txBox="1"/>
          <p:nvPr/>
        </p:nvSpPr>
        <p:spPr>
          <a:xfrm>
            <a:off x="367875" y="3718200"/>
            <a:ext cx="8104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Note: You can finalize one or two best ideas for Prototyping</a:t>
            </a:r>
            <a:endParaRPr b="0" i="0" sz="1400" u="none" cap="none" strike="noStrike">
              <a:solidFill>
                <a:srgbClr val="000000"/>
              </a:solidFill>
              <a:latin typeface="Arial"/>
              <a:ea typeface="Arial"/>
              <a:cs typeface="Arial"/>
              <a:sym typeface="Arial"/>
            </a:endParaRPr>
          </a:p>
        </p:txBody>
      </p:sp>
      <p:cxnSp>
        <p:nvCxnSpPr>
          <p:cNvPr id="1975" name="Google Shape;1975;p93"/>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76" name="Google Shape;1976;p93"/>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77" name="Google Shape;1977;p93"/>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78" name="Google Shape;1978;p93"/>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79" name="Google Shape;1979;p93"/>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980" name="Google Shape;1980;p93"/>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981" name="Google Shape;1981;p93"/>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982" name="Google Shape;1982;p93"/>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983" name="Google Shape;1983;p93"/>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7" name="Shape 1987"/>
        <p:cNvGrpSpPr/>
        <p:nvPr/>
      </p:nvGrpSpPr>
      <p:grpSpPr>
        <a:xfrm>
          <a:off x="0" y="0"/>
          <a:ext cx="0" cy="0"/>
          <a:chOff x="0" y="0"/>
          <a:chExt cx="0" cy="0"/>
        </a:xfrm>
      </p:grpSpPr>
      <p:pic>
        <p:nvPicPr>
          <p:cNvPr id="1988" name="Google Shape;1988;p94"/>
          <p:cNvPicPr preferRelativeResize="0"/>
          <p:nvPr/>
        </p:nvPicPr>
        <p:blipFill rotWithShape="1">
          <a:blip r:embed="rId3">
            <a:alphaModFix amt="32000"/>
          </a:blip>
          <a:srcRect b="0" l="0" r="0" t="0"/>
          <a:stretch/>
        </p:blipFill>
        <p:spPr>
          <a:xfrm>
            <a:off x="0" y="0"/>
            <a:ext cx="9144000" cy="5143501"/>
          </a:xfrm>
          <a:prstGeom prst="rect">
            <a:avLst/>
          </a:prstGeom>
          <a:noFill/>
          <a:ln>
            <a:noFill/>
          </a:ln>
        </p:spPr>
      </p:pic>
      <p:sp>
        <p:nvSpPr>
          <p:cNvPr id="1989" name="Google Shape;1989;p94"/>
          <p:cNvSpPr txBox="1"/>
          <p:nvPr/>
        </p:nvSpPr>
        <p:spPr>
          <a:xfrm>
            <a:off x="1846350" y="2151300"/>
            <a:ext cx="5451300" cy="8409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Great Work Team!</a:t>
            </a:r>
            <a:endParaRPr b="1" i="0" sz="3900" u="none" cap="none" strike="noStrike">
              <a:solidFill>
                <a:srgbClr val="434343"/>
              </a:solidFill>
              <a:latin typeface="Nunito"/>
              <a:ea typeface="Nunito"/>
              <a:cs typeface="Nunito"/>
              <a:sym typeface="Nunito"/>
            </a:endParaRPr>
          </a:p>
        </p:txBody>
      </p:sp>
      <p:cxnSp>
        <p:nvCxnSpPr>
          <p:cNvPr id="1990" name="Google Shape;1990;p94"/>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91" name="Google Shape;1991;p94"/>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92" name="Google Shape;1992;p94"/>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1993" name="Google Shape;1993;p94"/>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1994" name="Google Shape;1994;p94"/>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1995" name="Google Shape;1995;p94"/>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1996" name="Google Shape;1996;p94"/>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1997" name="Google Shape;1997;p94"/>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1998" name="Google Shape;1998;p94"/>
          <p:cNvPicPr preferRelativeResize="0"/>
          <p:nvPr/>
        </p:nvPicPr>
        <p:blipFill rotWithShape="1">
          <a:blip r:embed="rId4">
            <a:alphaModFix/>
          </a:blip>
          <a:srcRect b="0" l="0" r="0" t="0"/>
          <a:stretch/>
        </p:blipFill>
        <p:spPr>
          <a:xfrm>
            <a:off x="123950" y="112005"/>
            <a:ext cx="493125" cy="4931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2" name="Shape 2002"/>
        <p:cNvGrpSpPr/>
        <p:nvPr/>
      </p:nvGrpSpPr>
      <p:grpSpPr>
        <a:xfrm>
          <a:off x="0" y="0"/>
          <a:ext cx="0" cy="0"/>
          <a:chOff x="0" y="0"/>
          <a:chExt cx="0" cy="0"/>
        </a:xfrm>
      </p:grpSpPr>
      <p:pic>
        <p:nvPicPr>
          <p:cNvPr id="2003" name="Google Shape;2003;p95"/>
          <p:cNvPicPr preferRelativeResize="0"/>
          <p:nvPr/>
        </p:nvPicPr>
        <p:blipFill rotWithShape="1">
          <a:blip r:embed="rId3">
            <a:alphaModFix/>
          </a:blip>
          <a:srcRect b="0" l="0" r="0" t="0"/>
          <a:stretch/>
        </p:blipFill>
        <p:spPr>
          <a:xfrm>
            <a:off x="0" y="0"/>
            <a:ext cx="9144000" cy="5143501"/>
          </a:xfrm>
          <a:prstGeom prst="rect">
            <a:avLst/>
          </a:prstGeom>
          <a:noFill/>
          <a:ln>
            <a:noFill/>
          </a:ln>
        </p:spPr>
      </p:pic>
      <p:sp>
        <p:nvSpPr>
          <p:cNvPr id="2004" name="Google Shape;2004;p95"/>
          <p:cNvSpPr txBox="1"/>
          <p:nvPr/>
        </p:nvSpPr>
        <p:spPr>
          <a:xfrm>
            <a:off x="3598200" y="4011800"/>
            <a:ext cx="5451300" cy="1065000"/>
          </a:xfrm>
          <a:prstGeom prst="rect">
            <a:avLst/>
          </a:prstGeom>
          <a:solidFill>
            <a:srgbClr val="F4E1DE"/>
          </a:solid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900" u="none" cap="none" strike="noStrike">
                <a:solidFill>
                  <a:srgbClr val="434343"/>
                </a:solidFill>
                <a:latin typeface="Nunito"/>
                <a:ea typeface="Nunito"/>
                <a:cs typeface="Nunito"/>
                <a:sym typeface="Nunito"/>
              </a:rPr>
              <a:t>The Intersection Café</a:t>
            </a:r>
            <a:br>
              <a:rPr b="1" i="0" lang="en-GB" sz="3900" u="none" cap="none" strike="noStrike">
                <a:solidFill>
                  <a:srgbClr val="434343"/>
                </a:solidFill>
                <a:latin typeface="Nunito"/>
                <a:ea typeface="Nunito"/>
                <a:cs typeface="Nunito"/>
                <a:sym typeface="Nunito"/>
              </a:rPr>
            </a:br>
            <a:r>
              <a:rPr b="1" i="0" lang="en-GB" sz="2300" u="none" cap="none" strike="noStrike">
                <a:solidFill>
                  <a:srgbClr val="434343"/>
                </a:solidFill>
                <a:latin typeface="Nunito"/>
                <a:ea typeface="Nunito"/>
                <a:cs typeface="Nunito"/>
                <a:sym typeface="Nunito"/>
              </a:rPr>
              <a:t>Collaborate | Coordinate | Co-create</a:t>
            </a:r>
            <a:endParaRPr b="1" i="0" sz="3900" u="none" cap="none" strike="noStrike">
              <a:solidFill>
                <a:srgbClr val="434343"/>
              </a:solidFill>
              <a:latin typeface="Nunito"/>
              <a:ea typeface="Nunito"/>
              <a:cs typeface="Nunito"/>
              <a:sym typeface="Nunito"/>
            </a:endParaRPr>
          </a:p>
        </p:txBody>
      </p:sp>
      <p:sp>
        <p:nvSpPr>
          <p:cNvPr id="2005" name="Google Shape;2005;p95"/>
          <p:cNvSpPr txBox="1"/>
          <p:nvPr/>
        </p:nvSpPr>
        <p:spPr>
          <a:xfrm>
            <a:off x="2721725" y="2453700"/>
            <a:ext cx="2507700" cy="388500"/>
          </a:xfrm>
          <a:prstGeom prst="rect">
            <a:avLst/>
          </a:prstGeom>
          <a:noFill/>
          <a:ln>
            <a:noFill/>
          </a:ln>
          <a:effectLst>
            <a:outerShdw blurRad="57150" rotWithShape="0" algn="bl" dir="5400000" dist="19050">
              <a:srgbClr val="000000">
                <a:alpha val="53725"/>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434343"/>
              </a:buClr>
              <a:buSzPts val="5200"/>
              <a:buFont typeface="Playfair Display"/>
              <a:buNone/>
            </a:pPr>
            <a:r>
              <a:rPr b="1" i="0" lang="en-GB" sz="3400" u="none" cap="none" strike="noStrike">
                <a:solidFill>
                  <a:srgbClr val="FFD966"/>
                </a:solidFill>
                <a:latin typeface="Nunito"/>
                <a:ea typeface="Nunito"/>
                <a:cs typeface="Nunito"/>
                <a:sym typeface="Nunito"/>
              </a:rPr>
              <a:t>Prototype</a:t>
            </a:r>
            <a:endParaRPr b="1" i="0" sz="3400" u="none" cap="none" strike="noStrike">
              <a:solidFill>
                <a:srgbClr val="FFD966"/>
              </a:solidFill>
              <a:latin typeface="Nunito"/>
              <a:ea typeface="Nunito"/>
              <a:cs typeface="Nunito"/>
              <a:sym typeface="Nunito"/>
            </a:endParaRPr>
          </a:p>
        </p:txBody>
      </p:sp>
      <p:cxnSp>
        <p:nvCxnSpPr>
          <p:cNvPr id="2006" name="Google Shape;2006;p95"/>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07" name="Google Shape;2007;p95"/>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08" name="Google Shape;2008;p95"/>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09" name="Google Shape;2009;p95"/>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10" name="Google Shape;2010;p95"/>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011" name="Google Shape;2011;p95"/>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012" name="Google Shape;2012;p95"/>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013" name="Google Shape;2013;p95"/>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014" name="Google Shape;2014;p95"/>
          <p:cNvPicPr preferRelativeResize="0"/>
          <p:nvPr/>
        </p:nvPicPr>
        <p:blipFill rotWithShape="1">
          <a:blip r:embed="rId4">
            <a:alphaModFix/>
          </a:blip>
          <a:srcRect b="0" l="0" r="0" t="0"/>
          <a:stretch/>
        </p:blipFill>
        <p:spPr>
          <a:xfrm>
            <a:off x="91850" y="120025"/>
            <a:ext cx="525225" cy="525225"/>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8" name="Shape 2018"/>
        <p:cNvGrpSpPr/>
        <p:nvPr/>
      </p:nvGrpSpPr>
      <p:grpSpPr>
        <a:xfrm>
          <a:off x="0" y="0"/>
          <a:ext cx="0" cy="0"/>
          <a:chOff x="0" y="0"/>
          <a:chExt cx="0" cy="0"/>
        </a:xfrm>
      </p:grpSpPr>
      <p:sp>
        <p:nvSpPr>
          <p:cNvPr id="2019" name="Google Shape;2019;p96"/>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p:txBody>
      </p:sp>
      <p:sp>
        <p:nvSpPr>
          <p:cNvPr id="2020" name="Google Shape;2020;p96"/>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2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The Prototype Module </a:t>
            </a:r>
            <a:endParaRPr b="1" i="0" sz="2300" u="none" cap="none" strike="noStrike">
              <a:solidFill>
                <a:srgbClr val="000000"/>
              </a:solidFill>
              <a:latin typeface="Nunito"/>
              <a:ea typeface="Nunito"/>
              <a:cs typeface="Nunito"/>
              <a:sym typeface="Nunito"/>
            </a:endParaRPr>
          </a:p>
        </p:txBody>
      </p:sp>
      <p:sp>
        <p:nvSpPr>
          <p:cNvPr id="2021" name="Google Shape;2021;p96"/>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022" name="Google Shape;2022;p96"/>
          <p:cNvSpPr txBox="1"/>
          <p:nvPr/>
        </p:nvSpPr>
        <p:spPr>
          <a:xfrm>
            <a:off x="456675" y="1159225"/>
            <a:ext cx="3916200" cy="2555100"/>
          </a:xfrm>
          <a:prstGeom prst="rect">
            <a:avLst/>
          </a:prstGeom>
          <a:noFill/>
          <a:ln>
            <a:noFill/>
          </a:ln>
        </p:spPr>
        <p:txBody>
          <a:bodyPr anchorCtr="0" anchor="t" bIns="91425" lIns="91425" spcFirstLastPara="1" rIns="91425" wrap="square" tIns="91425">
            <a:spAutoFit/>
          </a:bodyPr>
          <a:lstStyle/>
          <a:p>
            <a:pPr indent="0" lvl="0" marL="0" marR="254000" rtl="0" algn="just">
              <a:lnSpc>
                <a:spcPct val="100000"/>
              </a:lnSpc>
              <a:spcBef>
                <a:spcPts val="600"/>
              </a:spcBef>
              <a:spcAft>
                <a:spcPts val="0"/>
              </a:spcAft>
              <a:buClr>
                <a:srgbClr val="000000"/>
              </a:buClr>
              <a:buSzPts val="1600"/>
              <a:buFont typeface="Arial"/>
              <a:buNone/>
            </a:pPr>
            <a:r>
              <a:rPr b="1" i="0" lang="en-GB" sz="1600" u="none" cap="none" strike="noStrike">
                <a:solidFill>
                  <a:srgbClr val="151616"/>
                </a:solidFill>
                <a:highlight>
                  <a:srgbClr val="FFFFFF"/>
                </a:highlight>
                <a:latin typeface="Times New Roman"/>
                <a:ea typeface="Times New Roman"/>
                <a:cs typeface="Times New Roman"/>
                <a:sym typeface="Times New Roman"/>
              </a:rPr>
              <a:t> After Ideate the next stage in Design Thinking is Prototype, where you and your team attempt to resolve a Project and develop a best possible solutions by understanding and utilizing various tools and techniques to bring the best outcomes for your specific Project.</a:t>
            </a:r>
            <a:endParaRPr b="0" i="0" sz="1600" u="none" cap="none" strike="noStrike">
              <a:solidFill>
                <a:srgbClr val="000000"/>
              </a:solidFill>
              <a:latin typeface="Arial"/>
              <a:ea typeface="Arial"/>
              <a:cs typeface="Arial"/>
              <a:sym typeface="Arial"/>
            </a:endParaRPr>
          </a:p>
          <a:p>
            <a:pPr indent="0" lvl="0" marL="0" marR="254000" rtl="0" algn="just">
              <a:lnSpc>
                <a:spcPct val="100000"/>
              </a:lnSpc>
              <a:spcBef>
                <a:spcPts val="1200"/>
              </a:spcBef>
              <a:spcAft>
                <a:spcPts val="0"/>
              </a:spcAft>
              <a:buClr>
                <a:srgbClr val="000000"/>
              </a:buClr>
              <a:buSzPts val="1600"/>
              <a:buFont typeface="Arial"/>
              <a:buNone/>
            </a:pPr>
            <a:r>
              <a:t/>
            </a:r>
            <a:endParaRPr b="1" i="0" sz="1600" u="sng" cap="none" strike="noStrike">
              <a:solidFill>
                <a:srgbClr val="15161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151616"/>
              </a:solidFill>
              <a:latin typeface="Times New Roman"/>
              <a:ea typeface="Times New Roman"/>
              <a:cs typeface="Times New Roman"/>
              <a:sym typeface="Times New Roman"/>
            </a:endParaRPr>
          </a:p>
        </p:txBody>
      </p:sp>
      <p:pic>
        <p:nvPicPr>
          <p:cNvPr id="2023" name="Google Shape;2023;p96"/>
          <p:cNvPicPr preferRelativeResize="0"/>
          <p:nvPr/>
        </p:nvPicPr>
        <p:blipFill rotWithShape="1">
          <a:blip r:embed="rId3">
            <a:alphaModFix/>
          </a:blip>
          <a:srcRect b="0" l="0" r="0" t="0"/>
          <a:stretch/>
        </p:blipFill>
        <p:spPr>
          <a:xfrm>
            <a:off x="4788050" y="1159225"/>
            <a:ext cx="3962400" cy="2543175"/>
          </a:xfrm>
          <a:prstGeom prst="rect">
            <a:avLst/>
          </a:prstGeom>
          <a:noFill/>
          <a:ln>
            <a:noFill/>
          </a:ln>
        </p:spPr>
      </p:pic>
      <p:sp>
        <p:nvSpPr>
          <p:cNvPr id="2024" name="Google Shape;2024;p96"/>
          <p:cNvSpPr txBox="1"/>
          <p:nvPr/>
        </p:nvSpPr>
        <p:spPr>
          <a:xfrm>
            <a:off x="580850" y="3425750"/>
            <a:ext cx="81696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51616"/>
                </a:solidFill>
                <a:latin typeface="Times New Roman"/>
                <a:ea typeface="Times New Roman"/>
                <a:cs typeface="Times New Roman"/>
                <a:sym typeface="Times New Roman"/>
              </a:rPr>
              <a:t>Note : Once you start working on Prototype phase for your project and observe that collected data is not sufficient to work with, then please go back to respective stakeholders or community and collect the necessary information. Remember Design Thinking is an iterative process.</a:t>
            </a:r>
            <a:endParaRPr b="0" i="0" sz="1600" u="none" cap="none" strike="noStrike">
              <a:solidFill>
                <a:srgbClr val="000000"/>
              </a:solidFill>
              <a:latin typeface="Times New Roman"/>
              <a:ea typeface="Times New Roman"/>
              <a:cs typeface="Times New Roman"/>
              <a:sym typeface="Times New Roman"/>
            </a:endParaRPr>
          </a:p>
        </p:txBody>
      </p:sp>
      <p:cxnSp>
        <p:nvCxnSpPr>
          <p:cNvPr id="2025" name="Google Shape;2025;p96"/>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26" name="Google Shape;2026;p96"/>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27" name="Google Shape;2027;p96"/>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28" name="Google Shape;2028;p96"/>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29" name="Google Shape;2029;p96"/>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030" name="Google Shape;2030;p96"/>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031" name="Google Shape;2031;p96"/>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032" name="Google Shape;2032;p96"/>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033" name="Google Shape;2033;p96"/>
          <p:cNvPicPr preferRelativeResize="0"/>
          <p:nvPr/>
        </p:nvPicPr>
        <p:blipFill rotWithShape="1">
          <a:blip r:embed="rId4">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sp>
        <p:nvSpPr>
          <p:cNvPr id="2038" name="Google Shape;2038;p97"/>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039" name="Google Shape;2039;p97"/>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040" name="Google Shape;2040;p97"/>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041" name="Google Shape;2041;p97"/>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1</a:t>
            </a:r>
            <a:endParaRPr b="0" i="0" sz="1400" u="none" cap="none" strike="noStrike">
              <a:solidFill>
                <a:srgbClr val="000000"/>
              </a:solidFill>
              <a:latin typeface="Abel"/>
              <a:ea typeface="Abel"/>
              <a:cs typeface="Abel"/>
              <a:sym typeface="Abel"/>
            </a:endParaRPr>
          </a:p>
        </p:txBody>
      </p:sp>
      <p:sp>
        <p:nvSpPr>
          <p:cNvPr id="2042" name="Google Shape;2042;p97"/>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cxnSp>
        <p:nvCxnSpPr>
          <p:cNvPr id="2043" name="Google Shape;2043;p97"/>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44" name="Google Shape;2044;p97"/>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45" name="Google Shape;2045;p97"/>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46" name="Google Shape;2046;p97"/>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47" name="Google Shape;2047;p97"/>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048" name="Google Shape;2048;p97"/>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049" name="Google Shape;2049;p97"/>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050" name="Google Shape;2050;p97"/>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051" name="Google Shape;2051;p97"/>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5" name="Shape 2055"/>
        <p:cNvGrpSpPr/>
        <p:nvPr/>
      </p:nvGrpSpPr>
      <p:grpSpPr>
        <a:xfrm>
          <a:off x="0" y="0"/>
          <a:ext cx="0" cy="0"/>
          <a:chOff x="0" y="0"/>
          <a:chExt cx="0" cy="0"/>
        </a:xfrm>
      </p:grpSpPr>
      <p:sp>
        <p:nvSpPr>
          <p:cNvPr id="2056" name="Google Shape;2056;p98"/>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057" name="Google Shape;2057;p98"/>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058" name="Google Shape;2058;p98"/>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059" name="Google Shape;2059;p98"/>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2</a:t>
            </a:r>
            <a:endParaRPr b="0" i="0" sz="1400" u="none" cap="none" strike="noStrike">
              <a:solidFill>
                <a:srgbClr val="000000"/>
              </a:solidFill>
              <a:latin typeface="Abel"/>
              <a:ea typeface="Abel"/>
              <a:cs typeface="Abel"/>
              <a:sym typeface="Abel"/>
            </a:endParaRPr>
          </a:p>
        </p:txBody>
      </p:sp>
      <p:sp>
        <p:nvSpPr>
          <p:cNvPr id="2060" name="Google Shape;2060;p98"/>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cxnSp>
        <p:nvCxnSpPr>
          <p:cNvPr id="2061" name="Google Shape;2061;p98"/>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62" name="Google Shape;2062;p98"/>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63" name="Google Shape;2063;p98"/>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64" name="Google Shape;2064;p98"/>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65" name="Google Shape;2065;p98"/>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066" name="Google Shape;2066;p98"/>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067" name="Google Shape;2067;p98"/>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068" name="Google Shape;2068;p98"/>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069" name="Google Shape;2069;p98"/>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3" name="Shape 2073"/>
        <p:cNvGrpSpPr/>
        <p:nvPr/>
      </p:nvGrpSpPr>
      <p:grpSpPr>
        <a:xfrm>
          <a:off x="0" y="0"/>
          <a:ext cx="0" cy="0"/>
          <a:chOff x="0" y="0"/>
          <a:chExt cx="0" cy="0"/>
        </a:xfrm>
      </p:grpSpPr>
      <p:sp>
        <p:nvSpPr>
          <p:cNvPr id="2074" name="Google Shape;2074;p99"/>
          <p:cNvSpPr txBox="1"/>
          <p:nvPr/>
        </p:nvSpPr>
        <p:spPr>
          <a:xfrm>
            <a:off x="0" y="928413"/>
            <a:ext cx="9144000" cy="36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067"/>
              <a:buFont typeface="Arial"/>
              <a:buNone/>
            </a:pPr>
            <a:r>
              <a:rPr b="0" i="1" lang="en-GB" sz="1667" u="none" cap="none" strike="noStrike">
                <a:solidFill>
                  <a:srgbClr val="151616"/>
                </a:solidFill>
                <a:latin typeface="Times New Roman"/>
                <a:ea typeface="Times New Roman"/>
                <a:cs typeface="Times New Roman"/>
                <a:sym typeface="Times New Roman"/>
              </a:rPr>
              <a:t>Please add your Freeze frame photos for the above topics and make a create a slideshow.</a:t>
            </a:r>
            <a:endParaRPr b="0" i="1" sz="1667" u="none" cap="none" strike="noStrike">
              <a:solidFill>
                <a:srgbClr val="151616"/>
              </a:solidFill>
              <a:latin typeface="Times New Roman"/>
              <a:ea typeface="Times New Roman"/>
              <a:cs typeface="Times New Roman"/>
              <a:sym typeface="Times New Roman"/>
            </a:endParaRPr>
          </a:p>
          <a:p>
            <a:pPr indent="0" lvl="0" marL="0" marR="0" rtl="0" algn="l">
              <a:lnSpc>
                <a:spcPct val="200000"/>
              </a:lnSpc>
              <a:spcBef>
                <a:spcPts val="600"/>
              </a:spcBef>
              <a:spcAft>
                <a:spcPts val="0"/>
              </a:spcAft>
              <a:buClr>
                <a:srgbClr val="000000"/>
              </a:buClr>
              <a:buSzPts val="3067"/>
              <a:buFont typeface="Arial"/>
              <a:buNone/>
            </a:pPr>
            <a:r>
              <a:t/>
            </a:r>
            <a:endParaRPr b="1" i="0" sz="1667" u="none" cap="none" strike="noStrike">
              <a:solidFill>
                <a:srgbClr val="151616"/>
              </a:solidFill>
              <a:latin typeface="Times New Roman"/>
              <a:ea typeface="Times New Roman"/>
              <a:cs typeface="Times New Roman"/>
              <a:sym typeface="Times New Roman"/>
            </a:endParaRPr>
          </a:p>
        </p:txBody>
      </p:sp>
      <p:sp>
        <p:nvSpPr>
          <p:cNvPr id="2075" name="Google Shape;2075;p99"/>
          <p:cNvSpPr txBox="1"/>
          <p:nvPr/>
        </p:nvSpPr>
        <p:spPr>
          <a:xfrm>
            <a:off x="0" y="0"/>
            <a:ext cx="9144000" cy="915000"/>
          </a:xfrm>
          <a:prstGeom prst="rect">
            <a:avLst/>
          </a:prstGeom>
          <a:solidFill>
            <a:schemeClr val="lt2"/>
          </a:solidFill>
          <a:ln>
            <a:noFill/>
          </a:ln>
        </p:spPr>
        <p:txBody>
          <a:bodyPr anchorCtr="0" anchor="b" bIns="91425" lIns="91425" spcFirstLastPara="1" rIns="91425" wrap="square" tIns="91425">
            <a:noAutofit/>
          </a:bodyPr>
          <a:lstStyle/>
          <a:p>
            <a:pPr indent="0" lvl="0" marL="0" marR="0" rtl="0" algn="ctr">
              <a:lnSpc>
                <a:spcPct val="100000"/>
              </a:lnSpc>
              <a:spcBef>
                <a:spcPts val="3200"/>
              </a:spcBef>
              <a:spcAft>
                <a:spcPts val="0"/>
              </a:spcAft>
              <a:buClr>
                <a:srgbClr val="000000"/>
              </a:buClr>
              <a:buSzPts val="3067"/>
              <a:buFont typeface="Arial"/>
              <a:buNone/>
            </a:pPr>
            <a:r>
              <a:rPr b="1" i="0" lang="en-GB" sz="3067" u="none" cap="none" strike="noStrike">
                <a:solidFill>
                  <a:srgbClr val="151616"/>
                </a:solidFill>
                <a:latin typeface="Nunito"/>
                <a:ea typeface="Nunito"/>
                <a:cs typeface="Nunito"/>
                <a:sym typeface="Nunito"/>
              </a:rPr>
              <a:t>1.1-Observe, Design, and Create</a:t>
            </a:r>
            <a:endParaRPr b="1" i="0" sz="3067" u="none" cap="none" strike="noStrike">
              <a:solidFill>
                <a:srgbClr val="151616"/>
              </a:solidFill>
              <a:latin typeface="Nunito"/>
              <a:ea typeface="Nunito"/>
              <a:cs typeface="Nunito"/>
              <a:sym typeface="Nunito"/>
            </a:endParaRPr>
          </a:p>
        </p:txBody>
      </p:sp>
      <p:sp>
        <p:nvSpPr>
          <p:cNvPr id="2076" name="Google Shape;2076;p99"/>
          <p:cNvSpPr txBox="1"/>
          <p:nvPr/>
        </p:nvSpPr>
        <p:spPr>
          <a:xfrm>
            <a:off x="5155425" y="4884900"/>
            <a:ext cx="3988500" cy="258600"/>
          </a:xfrm>
          <a:prstGeom prst="rect">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bel"/>
                <a:ea typeface="Abel"/>
                <a:cs typeface="Abel"/>
                <a:sym typeface="Abel"/>
              </a:rPr>
              <a:t>Intersection Cafe: Collaborate | Coordinate | Co-create</a:t>
            </a:r>
            <a:endParaRPr b="0" i="0" sz="1400" u="none" cap="none" strike="noStrike">
              <a:solidFill>
                <a:srgbClr val="999999"/>
              </a:solidFill>
              <a:latin typeface="Abel"/>
              <a:ea typeface="Abel"/>
              <a:cs typeface="Abel"/>
              <a:sym typeface="Abel"/>
            </a:endParaRPr>
          </a:p>
        </p:txBody>
      </p:sp>
      <p:sp>
        <p:nvSpPr>
          <p:cNvPr id="2077" name="Google Shape;2077;p99"/>
          <p:cNvSpPr txBox="1"/>
          <p:nvPr/>
        </p:nvSpPr>
        <p:spPr>
          <a:xfrm>
            <a:off x="7670125" y="312350"/>
            <a:ext cx="117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bel"/>
                <a:ea typeface="Abel"/>
                <a:cs typeface="Abel"/>
                <a:sym typeface="Abel"/>
              </a:rPr>
              <a:t>Frame 3</a:t>
            </a:r>
            <a:endParaRPr b="0" i="0" sz="1400" u="none" cap="none" strike="noStrike">
              <a:solidFill>
                <a:srgbClr val="000000"/>
              </a:solidFill>
              <a:latin typeface="Abel"/>
              <a:ea typeface="Abel"/>
              <a:cs typeface="Abel"/>
              <a:sym typeface="Abel"/>
            </a:endParaRPr>
          </a:p>
        </p:txBody>
      </p:sp>
      <p:sp>
        <p:nvSpPr>
          <p:cNvPr id="2078" name="Google Shape;2078;p99"/>
          <p:cNvSpPr txBox="1"/>
          <p:nvPr/>
        </p:nvSpPr>
        <p:spPr>
          <a:xfrm>
            <a:off x="2721000" y="3422050"/>
            <a:ext cx="399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bel"/>
              <a:ea typeface="Abel"/>
              <a:cs typeface="Abel"/>
              <a:sym typeface="Abel"/>
            </a:endParaRPr>
          </a:p>
        </p:txBody>
      </p:sp>
      <p:cxnSp>
        <p:nvCxnSpPr>
          <p:cNvPr id="2079" name="Google Shape;2079;p99"/>
          <p:cNvCxnSpPr/>
          <p:nvPr/>
        </p:nvCxnSpPr>
        <p:spPr>
          <a:xfrm>
            <a:off x="0" y="5087075"/>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80" name="Google Shape;2080;p99"/>
          <p:cNvCxnSpPr/>
          <p:nvPr/>
        </p:nvCxnSpPr>
        <p:spPr>
          <a:xfrm>
            <a:off x="1733025" y="5087075"/>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81" name="Google Shape;2081;p99"/>
          <p:cNvCxnSpPr/>
          <p:nvPr/>
        </p:nvCxnSpPr>
        <p:spPr>
          <a:xfrm rot="5400000">
            <a:off x="-818050" y="4276950"/>
            <a:ext cx="1733100" cy="0"/>
          </a:xfrm>
          <a:prstGeom prst="straightConnector1">
            <a:avLst/>
          </a:prstGeom>
          <a:noFill/>
          <a:ln cap="flat" cmpd="sng" w="114300">
            <a:solidFill>
              <a:srgbClr val="442159"/>
            </a:solidFill>
            <a:prstDash val="solid"/>
            <a:round/>
            <a:headEnd len="sm" w="sm" type="none"/>
            <a:tailEnd len="sm" w="sm" type="none"/>
          </a:ln>
        </p:spPr>
      </p:cxnSp>
      <p:cxnSp>
        <p:nvCxnSpPr>
          <p:cNvPr id="2082" name="Google Shape;2082;p99"/>
          <p:cNvCxnSpPr/>
          <p:nvPr/>
        </p:nvCxnSpPr>
        <p:spPr>
          <a:xfrm rot="5400000">
            <a:off x="-805725" y="2571750"/>
            <a:ext cx="1708500" cy="0"/>
          </a:xfrm>
          <a:prstGeom prst="straightConnector1">
            <a:avLst/>
          </a:prstGeom>
          <a:noFill/>
          <a:ln cap="flat" cmpd="sng" w="114300">
            <a:solidFill>
              <a:srgbClr val="E58B24"/>
            </a:solidFill>
            <a:prstDash val="solid"/>
            <a:round/>
            <a:headEnd len="sm" w="sm" type="none"/>
            <a:tailEnd len="sm" w="sm" type="none"/>
          </a:ln>
        </p:spPr>
      </p:cxnSp>
      <p:cxnSp>
        <p:nvCxnSpPr>
          <p:cNvPr id="2083" name="Google Shape;2083;p99"/>
          <p:cNvCxnSpPr/>
          <p:nvPr/>
        </p:nvCxnSpPr>
        <p:spPr>
          <a:xfrm rot="10800000">
            <a:off x="8106007" y="30815"/>
            <a:ext cx="1038000" cy="0"/>
          </a:xfrm>
          <a:prstGeom prst="straightConnector1">
            <a:avLst/>
          </a:prstGeom>
          <a:noFill/>
          <a:ln cap="flat" cmpd="sng" w="114300">
            <a:solidFill>
              <a:srgbClr val="442159"/>
            </a:solidFill>
            <a:prstDash val="solid"/>
            <a:round/>
            <a:headEnd len="sm" w="sm" type="none"/>
            <a:tailEnd len="sm" w="sm" type="none"/>
          </a:ln>
        </p:spPr>
      </p:cxnSp>
      <p:cxnSp>
        <p:nvCxnSpPr>
          <p:cNvPr id="2084" name="Google Shape;2084;p99"/>
          <p:cNvCxnSpPr/>
          <p:nvPr/>
        </p:nvCxnSpPr>
        <p:spPr>
          <a:xfrm rot="10800000">
            <a:off x="7082750" y="30815"/>
            <a:ext cx="1023300" cy="0"/>
          </a:xfrm>
          <a:prstGeom prst="straightConnector1">
            <a:avLst/>
          </a:prstGeom>
          <a:noFill/>
          <a:ln cap="flat" cmpd="sng" w="114300">
            <a:solidFill>
              <a:srgbClr val="E58B24"/>
            </a:solidFill>
            <a:prstDash val="solid"/>
            <a:round/>
            <a:headEnd len="sm" w="sm" type="none"/>
            <a:tailEnd len="sm" w="sm" type="none"/>
          </a:ln>
        </p:spPr>
      </p:cxnSp>
      <p:cxnSp>
        <p:nvCxnSpPr>
          <p:cNvPr id="2085" name="Google Shape;2085;p99"/>
          <p:cNvCxnSpPr/>
          <p:nvPr/>
        </p:nvCxnSpPr>
        <p:spPr>
          <a:xfrm rot="-5400000">
            <a:off x="8643359" y="471603"/>
            <a:ext cx="943200" cy="0"/>
          </a:xfrm>
          <a:prstGeom prst="straightConnector1">
            <a:avLst/>
          </a:prstGeom>
          <a:noFill/>
          <a:ln cap="flat" cmpd="sng" w="114300">
            <a:solidFill>
              <a:srgbClr val="442159"/>
            </a:solidFill>
            <a:prstDash val="solid"/>
            <a:round/>
            <a:headEnd len="sm" w="sm" type="none"/>
            <a:tailEnd len="sm" w="sm" type="none"/>
          </a:ln>
        </p:spPr>
      </p:cxnSp>
      <p:cxnSp>
        <p:nvCxnSpPr>
          <p:cNvPr id="2086" name="Google Shape;2086;p99"/>
          <p:cNvCxnSpPr/>
          <p:nvPr/>
        </p:nvCxnSpPr>
        <p:spPr>
          <a:xfrm rot="-5400000">
            <a:off x="8650109" y="1408060"/>
            <a:ext cx="929700" cy="0"/>
          </a:xfrm>
          <a:prstGeom prst="straightConnector1">
            <a:avLst/>
          </a:prstGeom>
          <a:noFill/>
          <a:ln cap="flat" cmpd="sng" w="114300">
            <a:solidFill>
              <a:srgbClr val="E58B24"/>
            </a:solidFill>
            <a:prstDash val="solid"/>
            <a:round/>
            <a:headEnd len="sm" w="sm" type="none"/>
            <a:tailEnd len="sm" w="sm" type="none"/>
          </a:ln>
        </p:spPr>
      </p:cxnSp>
      <p:pic>
        <p:nvPicPr>
          <p:cNvPr id="2087" name="Google Shape;2087;p99"/>
          <p:cNvPicPr preferRelativeResize="0"/>
          <p:nvPr/>
        </p:nvPicPr>
        <p:blipFill rotWithShape="1">
          <a:blip r:embed="rId3">
            <a:alphaModFix/>
          </a:blip>
          <a:srcRect b="0" l="0" r="0" t="0"/>
          <a:stretch/>
        </p:blipFill>
        <p:spPr>
          <a:xfrm>
            <a:off x="4810050" y="4798113"/>
            <a:ext cx="345375" cy="345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Hygge general by Slidesgo">
  <a:themeElements>
    <a:clrScheme name="Simple Light">
      <a:dk1>
        <a:srgbClr val="FBFBFB"/>
      </a:dk1>
      <a:lt1>
        <a:srgbClr val="434343"/>
      </a:lt1>
      <a:dk2>
        <a:srgbClr val="FCE5CD"/>
      </a:dk2>
      <a:lt2>
        <a:srgbClr val="E6B8AF"/>
      </a:lt2>
      <a:accent1>
        <a:srgbClr val="D0E0E3"/>
      </a:accent1>
      <a:accent2>
        <a:srgbClr val="76A5AF"/>
      </a:accent2>
      <a:accent3>
        <a:srgbClr val="FBFBFB"/>
      </a:accent3>
      <a:accent4>
        <a:srgbClr val="434343"/>
      </a:accent4>
      <a:accent5>
        <a:srgbClr val="FCE5CD"/>
      </a:accent5>
      <a:accent6>
        <a:srgbClr val="E6B8A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2418022</vt:lpwstr>
  </property>
  <property fmtid="{D5CDD505-2E9C-101B-9397-08002B2CF9AE}" name="NXPowerLiteSettings" pid="3">
    <vt:lpwstr>F7000400038000</vt:lpwstr>
  </property>
  <property fmtid="{D5CDD505-2E9C-101B-9397-08002B2CF9AE}" name="NXPowerLiteVersion" pid="4">
    <vt:lpwstr>S10.0.0</vt:lpwstr>
  </property>
</Properties>
</file>